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1" r:id="rId4"/>
  </p:sldMasterIdLst>
  <p:notesMasterIdLst>
    <p:notesMasterId r:id="rId19"/>
  </p:notesMasterIdLst>
  <p:handoutMasterIdLst>
    <p:handoutMasterId r:id="rId20"/>
  </p:handoutMasterIdLst>
  <p:sldIdLst>
    <p:sldId id="1519" r:id="rId5"/>
    <p:sldId id="1530" r:id="rId6"/>
    <p:sldId id="1520" r:id="rId7"/>
    <p:sldId id="1499" r:id="rId8"/>
    <p:sldId id="1521" r:id="rId9"/>
    <p:sldId id="1531" r:id="rId10"/>
    <p:sldId id="1532" r:id="rId11"/>
    <p:sldId id="1533" r:id="rId12"/>
    <p:sldId id="1534" r:id="rId13"/>
    <p:sldId id="1535" r:id="rId14"/>
    <p:sldId id="1536" r:id="rId15"/>
    <p:sldId id="1537" r:id="rId16"/>
    <p:sldId id="1538" r:id="rId17"/>
    <p:sldId id="152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2471F2E-E011-F521-299E-65FC243E7E5E}" name="David Salaguinto" initials="DS" userId="S::davidsa@microsoft.com::9399e6ad-b974-43d0-b593-8c2804f84e0d" providerId="AD"/>
  <p188:author id="{DC3CAF61-3D39-8A1C-6AB6-F5CBCFCBEA47}" name="Vanessa Buzgheia (ALLEGIS GROUP HOLDINGS INC)" initials="" userId="S::v-vabuzgheia@microsoft.com::f3934b54-4599-40d0-96a8-d6208686f730" providerId="AD"/>
  <p188:author id="{9941987A-41B7-49AC-EE6E-03F2D0BD95BA}" name="Daria Naidenov" initials="DN" userId="S::danaidenov@microsoft.com::ab38ab5f-bdf0-4774-ae5a-d2782abb202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68"/>
    <p:restoredTop sz="94715"/>
  </p:normalViewPr>
  <p:slideViewPr>
    <p:cSldViewPr snapToGrid="0">
      <p:cViewPr varScale="1">
        <p:scale>
          <a:sx n="60" d="100"/>
          <a:sy n="60" d="100"/>
        </p:scale>
        <p:origin x="83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9/2/2025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9/2/2025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5133810"/>
            <a:ext cx="11460480" cy="786384"/>
          </a:xfrm>
        </p:spPr>
        <p:txBody>
          <a:bodyPr anchor="b">
            <a:normAutofit/>
          </a:bodyPr>
          <a:lstStyle>
            <a:lvl1pPr algn="l"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520" y="5888407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3FD76F-A613-5199-3B43-F4D09950F87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33E2CF8-F9ED-49BB-7C96-2E9AAC05673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450" y="586298"/>
            <a:ext cx="11353549" cy="4222152"/>
          </a:xfrm>
          <a:custGeom>
            <a:avLst/>
            <a:gdLst>
              <a:gd name="connsiteX0" fmla="*/ 1782161 w 11002360"/>
              <a:gd name="connsiteY0" fmla="*/ 0 h 4091552"/>
              <a:gd name="connsiteX1" fmla="*/ 11002360 w 11002360"/>
              <a:gd name="connsiteY1" fmla="*/ 0 h 4091552"/>
              <a:gd name="connsiteX2" fmla="*/ 11002360 w 11002360"/>
              <a:gd name="connsiteY2" fmla="*/ 4091552 h 4091552"/>
              <a:gd name="connsiteX3" fmla="*/ 3300114 w 11002360"/>
              <a:gd name="connsiteY3" fmla="*/ 4091552 h 4091552"/>
              <a:gd name="connsiteX4" fmla="*/ 1782161 w 11002360"/>
              <a:gd name="connsiteY4" fmla="*/ 4091552 h 4091552"/>
              <a:gd name="connsiteX5" fmla="*/ 306686 w 11002360"/>
              <a:gd name="connsiteY5" fmla="*/ 4091552 h 4091552"/>
              <a:gd name="connsiteX6" fmla="*/ 0 w 11002360"/>
              <a:gd name="connsiteY6" fmla="*/ 3784866 h 4091552"/>
              <a:gd name="connsiteX7" fmla="*/ 0 w 11002360"/>
              <a:gd name="connsiteY7" fmla="*/ 306687 h 4091552"/>
              <a:gd name="connsiteX8" fmla="*/ 306686 w 11002360"/>
              <a:gd name="connsiteY8" fmla="*/ 1 h 4091552"/>
              <a:gd name="connsiteX9" fmla="*/ 1782161 w 11002360"/>
              <a:gd name="connsiteY9" fmla="*/ 1 h 4091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02360" h="4091552">
                <a:moveTo>
                  <a:pt x="1782161" y="0"/>
                </a:moveTo>
                <a:lnTo>
                  <a:pt x="11002360" y="0"/>
                </a:lnTo>
                <a:lnTo>
                  <a:pt x="11002360" y="4091552"/>
                </a:lnTo>
                <a:lnTo>
                  <a:pt x="3300114" y="4091552"/>
                </a:lnTo>
                <a:lnTo>
                  <a:pt x="1782161" y="4091552"/>
                </a:lnTo>
                <a:lnTo>
                  <a:pt x="306686" y="4091552"/>
                </a:lnTo>
                <a:cubicBezTo>
                  <a:pt x="137308" y="4091552"/>
                  <a:pt x="0" y="3954244"/>
                  <a:pt x="0" y="3784866"/>
                </a:cubicBezTo>
                <a:lnTo>
                  <a:pt x="0" y="306687"/>
                </a:lnTo>
                <a:cubicBezTo>
                  <a:pt x="0" y="137309"/>
                  <a:pt x="137308" y="1"/>
                  <a:pt x="306686" y="1"/>
                </a:cubicBezTo>
                <a:lnTo>
                  <a:pt x="1782161" y="1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5DADC2-C124-24F8-970E-9BEF54A1431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554887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1017594"/>
            <a:ext cx="9424848" cy="4572000"/>
          </a:xfrm>
        </p:spPr>
        <p:txBody>
          <a:bodyPr anchor="b">
            <a:normAutofit/>
          </a:bodyPr>
          <a:lstStyle>
            <a:lvl1pPr algn="l">
              <a:defRPr sz="7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4225390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333860"/>
            <a:ext cx="8467558" cy="3689909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000"/>
            </a:lvl1pPr>
            <a:lvl2pPr marL="228600" indent="0">
              <a:buFont typeface="+mj-lt"/>
              <a:buNone/>
              <a:defRPr sz="1800"/>
            </a:lvl2pPr>
            <a:lvl3pPr marL="457200" indent="0">
              <a:buFont typeface="+mj-lt"/>
              <a:buNone/>
              <a:defRPr sz="1600"/>
            </a:lvl3pPr>
            <a:lvl4pPr marL="685800" indent="0">
              <a:buFont typeface="+mj-lt"/>
              <a:buNone/>
              <a:defRPr sz="1600"/>
            </a:lvl4pPr>
            <a:lvl5pPr marL="914400" indent="0">
              <a:buFont typeface="+mj-lt"/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5565994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0" y="916491"/>
            <a:ext cx="4663440" cy="1554480"/>
          </a:xfrm>
        </p:spPr>
        <p:txBody>
          <a:bodyPr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E076F7-0A56-00B7-5636-53BCD84F37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475" y="1"/>
            <a:ext cx="3776472" cy="6220147"/>
          </a:xfrm>
          <a:custGeom>
            <a:avLst/>
            <a:gdLst>
              <a:gd name="connsiteX0" fmla="*/ 0 w 3776472"/>
              <a:gd name="connsiteY0" fmla="*/ 0 h 6220147"/>
              <a:gd name="connsiteX1" fmla="*/ 3776472 w 3776472"/>
              <a:gd name="connsiteY1" fmla="*/ 0 h 6220147"/>
              <a:gd name="connsiteX2" fmla="*/ 3776472 w 3776472"/>
              <a:gd name="connsiteY2" fmla="*/ 4143022 h 6220147"/>
              <a:gd name="connsiteX3" fmla="*/ 3774316 w 3776472"/>
              <a:gd name="connsiteY3" fmla="*/ 4143022 h 6220147"/>
              <a:gd name="connsiteX4" fmla="*/ 3774316 w 3776472"/>
              <a:gd name="connsiteY4" fmla="*/ 5899400 h 6220147"/>
              <a:gd name="connsiteX5" fmla="*/ 3453569 w 3776472"/>
              <a:gd name="connsiteY5" fmla="*/ 6220147 h 6220147"/>
              <a:gd name="connsiteX6" fmla="*/ 322904 w 3776472"/>
              <a:gd name="connsiteY6" fmla="*/ 6220147 h 6220147"/>
              <a:gd name="connsiteX7" fmla="*/ 2157 w 3776472"/>
              <a:gd name="connsiteY7" fmla="*/ 5899400 h 6220147"/>
              <a:gd name="connsiteX8" fmla="*/ 2157 w 3776472"/>
              <a:gd name="connsiteY8" fmla="*/ 4143022 h 6220147"/>
              <a:gd name="connsiteX9" fmla="*/ 0 w 3776472"/>
              <a:gd name="connsiteY9" fmla="*/ 4143022 h 6220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76472" h="6220147">
                <a:moveTo>
                  <a:pt x="0" y="0"/>
                </a:moveTo>
                <a:lnTo>
                  <a:pt x="3776472" y="0"/>
                </a:lnTo>
                <a:lnTo>
                  <a:pt x="3776472" y="4143022"/>
                </a:lnTo>
                <a:lnTo>
                  <a:pt x="3774316" y="4143022"/>
                </a:lnTo>
                <a:lnTo>
                  <a:pt x="3774316" y="5899400"/>
                </a:lnTo>
                <a:cubicBezTo>
                  <a:pt x="3774316" y="6076544"/>
                  <a:pt x="3630713" y="6220147"/>
                  <a:pt x="3453569" y="6220147"/>
                </a:cubicBezTo>
                <a:lnTo>
                  <a:pt x="322904" y="6220147"/>
                </a:lnTo>
                <a:cubicBezTo>
                  <a:pt x="145760" y="6220147"/>
                  <a:pt x="2157" y="6076544"/>
                  <a:pt x="2157" y="5899400"/>
                </a:cubicBezTo>
                <a:lnTo>
                  <a:pt x="2157" y="4143022"/>
                </a:lnTo>
                <a:lnTo>
                  <a:pt x="0" y="4143022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846320" y="2825496"/>
            <a:ext cx="4663440" cy="3337560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000"/>
            </a:lvl1pPr>
            <a:lvl2pPr marL="228600" indent="0">
              <a:buFont typeface="+mj-lt"/>
              <a:buNone/>
              <a:defRPr sz="1800"/>
            </a:lvl2pPr>
            <a:lvl3pPr marL="457200" indent="0">
              <a:buFont typeface="+mj-lt"/>
              <a:buNone/>
              <a:defRPr sz="1600"/>
            </a:lvl3pPr>
            <a:lvl4pPr marL="685800" indent="0">
              <a:buFont typeface="+mj-lt"/>
              <a:buNone/>
              <a:defRPr sz="1400"/>
            </a:lvl4pPr>
            <a:lvl5pPr marL="914400" indent="0">
              <a:buFont typeface="+mj-lt"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7265110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120" y="820882"/>
            <a:ext cx="6813300" cy="2103254"/>
          </a:xfrm>
        </p:spPr>
        <p:txBody>
          <a:bodyPr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415547F-4F84-3067-76DF-196AFC6115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475" y="1"/>
            <a:ext cx="3776472" cy="6220147"/>
          </a:xfrm>
          <a:custGeom>
            <a:avLst/>
            <a:gdLst>
              <a:gd name="connsiteX0" fmla="*/ 0 w 3776472"/>
              <a:gd name="connsiteY0" fmla="*/ 0 h 6220147"/>
              <a:gd name="connsiteX1" fmla="*/ 3776472 w 3776472"/>
              <a:gd name="connsiteY1" fmla="*/ 0 h 6220147"/>
              <a:gd name="connsiteX2" fmla="*/ 3776472 w 3776472"/>
              <a:gd name="connsiteY2" fmla="*/ 4143022 h 6220147"/>
              <a:gd name="connsiteX3" fmla="*/ 3774316 w 3776472"/>
              <a:gd name="connsiteY3" fmla="*/ 4143022 h 6220147"/>
              <a:gd name="connsiteX4" fmla="*/ 3774316 w 3776472"/>
              <a:gd name="connsiteY4" fmla="*/ 5899400 h 6220147"/>
              <a:gd name="connsiteX5" fmla="*/ 3453569 w 3776472"/>
              <a:gd name="connsiteY5" fmla="*/ 6220147 h 6220147"/>
              <a:gd name="connsiteX6" fmla="*/ 322904 w 3776472"/>
              <a:gd name="connsiteY6" fmla="*/ 6220147 h 6220147"/>
              <a:gd name="connsiteX7" fmla="*/ 2157 w 3776472"/>
              <a:gd name="connsiteY7" fmla="*/ 5899400 h 6220147"/>
              <a:gd name="connsiteX8" fmla="*/ 2157 w 3776472"/>
              <a:gd name="connsiteY8" fmla="*/ 4143022 h 6220147"/>
              <a:gd name="connsiteX9" fmla="*/ 0 w 3776472"/>
              <a:gd name="connsiteY9" fmla="*/ 4143022 h 6220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76472" h="6220147">
                <a:moveTo>
                  <a:pt x="0" y="0"/>
                </a:moveTo>
                <a:lnTo>
                  <a:pt x="3776472" y="0"/>
                </a:lnTo>
                <a:lnTo>
                  <a:pt x="3776472" y="4143022"/>
                </a:lnTo>
                <a:lnTo>
                  <a:pt x="3774316" y="4143022"/>
                </a:lnTo>
                <a:lnTo>
                  <a:pt x="3774316" y="5899400"/>
                </a:lnTo>
                <a:cubicBezTo>
                  <a:pt x="3774316" y="6076544"/>
                  <a:pt x="3630713" y="6220147"/>
                  <a:pt x="3453569" y="6220147"/>
                </a:cubicBezTo>
                <a:lnTo>
                  <a:pt x="322904" y="6220147"/>
                </a:lnTo>
                <a:cubicBezTo>
                  <a:pt x="145760" y="6220147"/>
                  <a:pt x="2157" y="6076544"/>
                  <a:pt x="2157" y="5899400"/>
                </a:cubicBezTo>
                <a:lnTo>
                  <a:pt x="2157" y="4143022"/>
                </a:lnTo>
                <a:lnTo>
                  <a:pt x="0" y="4143022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843121" y="3273552"/>
            <a:ext cx="6813300" cy="2947091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buFont typeface="+mj-lt"/>
              <a:buNone/>
              <a:defRPr sz="2000"/>
            </a:lvl1pPr>
            <a:lvl2pPr marL="228600" indent="0">
              <a:lnSpc>
                <a:spcPct val="140000"/>
              </a:lnSpc>
              <a:buFont typeface="+mj-lt"/>
              <a:buNone/>
              <a:defRPr sz="1800"/>
            </a:lvl2pPr>
            <a:lvl3pPr marL="457200" indent="0">
              <a:lnSpc>
                <a:spcPct val="140000"/>
              </a:lnSpc>
              <a:buFont typeface="+mj-lt"/>
              <a:buNone/>
              <a:defRPr sz="1600"/>
            </a:lvl3pPr>
            <a:lvl4pPr marL="685800" indent="0">
              <a:lnSpc>
                <a:spcPct val="140000"/>
              </a:lnSpc>
              <a:buFont typeface="+mj-lt"/>
              <a:buNone/>
              <a:defRPr sz="1400"/>
            </a:lvl4pPr>
            <a:lvl5pPr marL="914400" indent="0">
              <a:lnSpc>
                <a:spcPct val="140000"/>
              </a:lnSpc>
              <a:buFont typeface="+mj-lt"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1030803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907023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5811059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7825919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5689317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3790595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E08F2FE-F5E8-682E-4959-E4BD55372E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" y="2"/>
            <a:ext cx="4169664" cy="6210485"/>
          </a:xfrm>
          <a:custGeom>
            <a:avLst/>
            <a:gdLst>
              <a:gd name="connsiteX0" fmla="*/ 0 w 4169664"/>
              <a:gd name="connsiteY0" fmla="*/ 0 h 6210485"/>
              <a:gd name="connsiteX1" fmla="*/ 4169664 w 4169664"/>
              <a:gd name="connsiteY1" fmla="*/ 0 h 6210485"/>
              <a:gd name="connsiteX2" fmla="*/ 4169664 w 4169664"/>
              <a:gd name="connsiteY2" fmla="*/ 4923691 h 6210485"/>
              <a:gd name="connsiteX3" fmla="*/ 4168046 w 4169664"/>
              <a:gd name="connsiteY3" fmla="*/ 4923691 h 6210485"/>
              <a:gd name="connsiteX4" fmla="*/ 4168046 w 4169664"/>
              <a:gd name="connsiteY4" fmla="*/ 5856214 h 6210485"/>
              <a:gd name="connsiteX5" fmla="*/ 3813775 w 4169664"/>
              <a:gd name="connsiteY5" fmla="*/ 6210485 h 6210485"/>
              <a:gd name="connsiteX6" fmla="*/ 355889 w 4169664"/>
              <a:gd name="connsiteY6" fmla="*/ 6210485 h 6210485"/>
              <a:gd name="connsiteX7" fmla="*/ 1618 w 4169664"/>
              <a:gd name="connsiteY7" fmla="*/ 5856214 h 6210485"/>
              <a:gd name="connsiteX8" fmla="*/ 1618 w 4169664"/>
              <a:gd name="connsiteY8" fmla="*/ 4923691 h 6210485"/>
              <a:gd name="connsiteX9" fmla="*/ 0 w 4169664"/>
              <a:gd name="connsiteY9" fmla="*/ 4923691 h 6210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69664" h="6210485">
                <a:moveTo>
                  <a:pt x="0" y="0"/>
                </a:moveTo>
                <a:lnTo>
                  <a:pt x="4169664" y="0"/>
                </a:lnTo>
                <a:lnTo>
                  <a:pt x="4169664" y="4923691"/>
                </a:lnTo>
                <a:lnTo>
                  <a:pt x="4168046" y="4923691"/>
                </a:lnTo>
                <a:lnTo>
                  <a:pt x="4168046" y="5856214"/>
                </a:lnTo>
                <a:cubicBezTo>
                  <a:pt x="4168046" y="6051872"/>
                  <a:pt x="4009433" y="6210485"/>
                  <a:pt x="3813775" y="6210485"/>
                </a:cubicBezTo>
                <a:lnTo>
                  <a:pt x="355889" y="6210485"/>
                </a:lnTo>
                <a:cubicBezTo>
                  <a:pt x="160231" y="6210485"/>
                  <a:pt x="1618" y="6051872"/>
                  <a:pt x="1618" y="5856214"/>
                </a:cubicBezTo>
                <a:lnTo>
                  <a:pt x="1618" y="4923691"/>
                </a:lnTo>
                <a:lnTo>
                  <a:pt x="0" y="4923691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410081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0653578" cy="1132258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" y="1715532"/>
            <a:ext cx="10653579" cy="4593828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8384338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0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28905F0-5F49-679C-FEE0-AFCB409086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59078" y="1"/>
            <a:ext cx="4178772" cy="6210487"/>
          </a:xfrm>
          <a:custGeom>
            <a:avLst/>
            <a:gdLst>
              <a:gd name="connsiteX0" fmla="*/ 9108 w 4178772"/>
              <a:gd name="connsiteY0" fmla="*/ 0 h 6210487"/>
              <a:gd name="connsiteX1" fmla="*/ 4178772 w 4178772"/>
              <a:gd name="connsiteY1" fmla="*/ 0 h 6210487"/>
              <a:gd name="connsiteX2" fmla="*/ 4178772 w 4178772"/>
              <a:gd name="connsiteY2" fmla="*/ 3429000 h 6210487"/>
              <a:gd name="connsiteX3" fmla="*/ 4166428 w 4178772"/>
              <a:gd name="connsiteY3" fmla="*/ 3429000 h 6210487"/>
              <a:gd name="connsiteX4" fmla="*/ 4166428 w 4178772"/>
              <a:gd name="connsiteY4" fmla="*/ 5856216 h 6210487"/>
              <a:gd name="connsiteX5" fmla="*/ 3812157 w 4178772"/>
              <a:gd name="connsiteY5" fmla="*/ 6210487 h 6210487"/>
              <a:gd name="connsiteX6" fmla="*/ 354271 w 4178772"/>
              <a:gd name="connsiteY6" fmla="*/ 6210487 h 6210487"/>
              <a:gd name="connsiteX7" fmla="*/ 0 w 4178772"/>
              <a:gd name="connsiteY7" fmla="*/ 5856216 h 6210487"/>
              <a:gd name="connsiteX8" fmla="*/ 0 w 4178772"/>
              <a:gd name="connsiteY8" fmla="*/ 1838365 h 6210487"/>
              <a:gd name="connsiteX9" fmla="*/ 7198 w 4178772"/>
              <a:gd name="connsiteY9" fmla="*/ 1766967 h 6210487"/>
              <a:gd name="connsiteX10" fmla="*/ 9108 w 4178772"/>
              <a:gd name="connsiteY10" fmla="*/ 1760813 h 6210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78772" h="6210487">
                <a:moveTo>
                  <a:pt x="9108" y="0"/>
                </a:moveTo>
                <a:lnTo>
                  <a:pt x="4178772" y="0"/>
                </a:lnTo>
                <a:lnTo>
                  <a:pt x="4178772" y="3429000"/>
                </a:lnTo>
                <a:lnTo>
                  <a:pt x="4166428" y="3429000"/>
                </a:lnTo>
                <a:lnTo>
                  <a:pt x="4166428" y="5856216"/>
                </a:lnTo>
                <a:cubicBezTo>
                  <a:pt x="4166428" y="6051874"/>
                  <a:pt x="4007815" y="6210487"/>
                  <a:pt x="3812157" y="6210487"/>
                </a:cubicBezTo>
                <a:lnTo>
                  <a:pt x="354271" y="6210487"/>
                </a:lnTo>
                <a:cubicBezTo>
                  <a:pt x="158613" y="6210487"/>
                  <a:pt x="0" y="6051874"/>
                  <a:pt x="0" y="5856216"/>
                </a:cubicBezTo>
                <a:lnTo>
                  <a:pt x="0" y="1838365"/>
                </a:lnTo>
                <a:cubicBezTo>
                  <a:pt x="0" y="1813908"/>
                  <a:pt x="2478" y="1790029"/>
                  <a:pt x="7198" y="1766967"/>
                </a:cubicBezTo>
                <a:lnTo>
                  <a:pt x="9108" y="1760813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CD9A45-1B72-756B-7137-E9617E56D9C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6253532" y="137965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0FB5F2-FE27-6AC5-6D6E-BC32C64746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877334" y="6368780"/>
            <a:ext cx="2805405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2332195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049159F-9012-DB0A-4C8B-E8072AB0E2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1"/>
            <a:ext cx="4023360" cy="6210486"/>
          </a:xfrm>
          <a:custGeom>
            <a:avLst/>
            <a:gdLst>
              <a:gd name="connsiteX0" fmla="*/ 8769 w 4023360"/>
              <a:gd name="connsiteY0" fmla="*/ 0 h 6210486"/>
              <a:gd name="connsiteX1" fmla="*/ 4023360 w 4023360"/>
              <a:gd name="connsiteY1" fmla="*/ 0 h 6210486"/>
              <a:gd name="connsiteX2" fmla="*/ 4023360 w 4023360"/>
              <a:gd name="connsiteY2" fmla="*/ 3428999 h 6210486"/>
              <a:gd name="connsiteX3" fmla="*/ 4011475 w 4023360"/>
              <a:gd name="connsiteY3" fmla="*/ 3428999 h 6210486"/>
              <a:gd name="connsiteX4" fmla="*/ 4011475 w 4023360"/>
              <a:gd name="connsiteY4" fmla="*/ 5856215 h 6210486"/>
              <a:gd name="connsiteX5" fmla="*/ 3670380 w 4023360"/>
              <a:gd name="connsiteY5" fmla="*/ 6210486 h 6210486"/>
              <a:gd name="connsiteX6" fmla="*/ 341095 w 4023360"/>
              <a:gd name="connsiteY6" fmla="*/ 6210486 h 6210486"/>
              <a:gd name="connsiteX7" fmla="*/ 0 w 4023360"/>
              <a:gd name="connsiteY7" fmla="*/ 5856215 h 6210486"/>
              <a:gd name="connsiteX8" fmla="*/ 0 w 4023360"/>
              <a:gd name="connsiteY8" fmla="*/ 1838364 h 6210486"/>
              <a:gd name="connsiteX9" fmla="*/ 6930 w 4023360"/>
              <a:gd name="connsiteY9" fmla="*/ 1766966 h 6210486"/>
              <a:gd name="connsiteX10" fmla="*/ 8769 w 4023360"/>
              <a:gd name="connsiteY10" fmla="*/ 1760812 h 6210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3360" h="6210486">
                <a:moveTo>
                  <a:pt x="8769" y="0"/>
                </a:moveTo>
                <a:lnTo>
                  <a:pt x="4023360" y="0"/>
                </a:lnTo>
                <a:lnTo>
                  <a:pt x="4023360" y="3428999"/>
                </a:lnTo>
                <a:lnTo>
                  <a:pt x="4011475" y="3428999"/>
                </a:lnTo>
                <a:lnTo>
                  <a:pt x="4011475" y="5856215"/>
                </a:lnTo>
                <a:cubicBezTo>
                  <a:pt x="4011475" y="6051873"/>
                  <a:pt x="3858761" y="6210486"/>
                  <a:pt x="3670380" y="6210486"/>
                </a:cubicBezTo>
                <a:lnTo>
                  <a:pt x="341095" y="6210486"/>
                </a:lnTo>
                <a:cubicBezTo>
                  <a:pt x="152714" y="6210486"/>
                  <a:pt x="0" y="6051873"/>
                  <a:pt x="0" y="5856215"/>
                </a:cubicBezTo>
                <a:lnTo>
                  <a:pt x="0" y="1838364"/>
                </a:lnTo>
                <a:cubicBezTo>
                  <a:pt x="0" y="1813907"/>
                  <a:pt x="2386" y="1790028"/>
                  <a:pt x="6930" y="1766966"/>
                </a:cubicBezTo>
                <a:lnTo>
                  <a:pt x="8769" y="1760812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0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9940228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9866" y="647513"/>
            <a:ext cx="6796553" cy="1468815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22C7FA0-DB8C-0637-DDE8-BFD794CE7D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580" y="647514"/>
            <a:ext cx="3749041" cy="6210487"/>
          </a:xfrm>
          <a:custGeom>
            <a:avLst/>
            <a:gdLst>
              <a:gd name="connsiteX0" fmla="*/ 350566 w 3749041"/>
              <a:gd name="connsiteY0" fmla="*/ 0 h 6210487"/>
              <a:gd name="connsiteX1" fmla="*/ 3398475 w 3749041"/>
              <a:gd name="connsiteY1" fmla="*/ 0 h 6210487"/>
              <a:gd name="connsiteX2" fmla="*/ 3749041 w 3749041"/>
              <a:gd name="connsiteY2" fmla="*/ 350566 h 6210487"/>
              <a:gd name="connsiteX3" fmla="*/ 3749041 w 3749041"/>
              <a:gd name="connsiteY3" fmla="*/ 1468815 h 6210487"/>
              <a:gd name="connsiteX4" fmla="*/ 3749041 w 3749041"/>
              <a:gd name="connsiteY4" fmla="*/ 2676774 h 6210487"/>
              <a:gd name="connsiteX5" fmla="*/ 3749041 w 3749041"/>
              <a:gd name="connsiteY5" fmla="*/ 6210487 h 6210487"/>
              <a:gd name="connsiteX6" fmla="*/ 2320499 w 3749041"/>
              <a:gd name="connsiteY6" fmla="*/ 6210487 h 6210487"/>
              <a:gd name="connsiteX7" fmla="*/ 2320499 w 3749041"/>
              <a:gd name="connsiteY7" fmla="*/ 6203839 h 6210487"/>
              <a:gd name="connsiteX8" fmla="*/ 0 w 3749041"/>
              <a:gd name="connsiteY8" fmla="*/ 6203839 h 6210487"/>
              <a:gd name="connsiteX9" fmla="*/ 0 w 3749041"/>
              <a:gd name="connsiteY9" fmla="*/ 2676774 h 6210487"/>
              <a:gd name="connsiteX10" fmla="*/ 0 w 3749041"/>
              <a:gd name="connsiteY10" fmla="*/ 1468815 h 6210487"/>
              <a:gd name="connsiteX11" fmla="*/ 0 w 3749041"/>
              <a:gd name="connsiteY11" fmla="*/ 350566 h 6210487"/>
              <a:gd name="connsiteX12" fmla="*/ 350566 w 3749041"/>
              <a:gd name="connsiteY12" fmla="*/ 0 h 6210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49041" h="6210487">
                <a:moveTo>
                  <a:pt x="350566" y="0"/>
                </a:moveTo>
                <a:lnTo>
                  <a:pt x="3398475" y="0"/>
                </a:lnTo>
                <a:cubicBezTo>
                  <a:pt x="3592087" y="0"/>
                  <a:pt x="3749041" y="156954"/>
                  <a:pt x="3749041" y="350566"/>
                </a:cubicBezTo>
                <a:lnTo>
                  <a:pt x="3749041" y="1468815"/>
                </a:lnTo>
                <a:lnTo>
                  <a:pt x="3749041" y="2676774"/>
                </a:lnTo>
                <a:lnTo>
                  <a:pt x="3749041" y="6210487"/>
                </a:lnTo>
                <a:lnTo>
                  <a:pt x="2320499" y="6210487"/>
                </a:lnTo>
                <a:lnTo>
                  <a:pt x="2320499" y="6203839"/>
                </a:lnTo>
                <a:lnTo>
                  <a:pt x="0" y="6203839"/>
                </a:lnTo>
                <a:lnTo>
                  <a:pt x="0" y="2676774"/>
                </a:lnTo>
                <a:lnTo>
                  <a:pt x="0" y="1468815"/>
                </a:lnTo>
                <a:lnTo>
                  <a:pt x="0" y="350566"/>
                </a:lnTo>
                <a:cubicBezTo>
                  <a:pt x="0" y="156954"/>
                  <a:pt x="156954" y="0"/>
                  <a:pt x="350566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859866" y="2472266"/>
            <a:ext cx="6796553" cy="3891957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5938795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0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9BDD84-33CF-CB5D-E189-57F1AFC16A9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818120" y="1"/>
            <a:ext cx="4023360" cy="6210486"/>
          </a:xfrm>
          <a:custGeom>
            <a:avLst/>
            <a:gdLst>
              <a:gd name="connsiteX0" fmla="*/ 8769 w 4023360"/>
              <a:gd name="connsiteY0" fmla="*/ 0 h 6210486"/>
              <a:gd name="connsiteX1" fmla="*/ 4023360 w 4023360"/>
              <a:gd name="connsiteY1" fmla="*/ 0 h 6210486"/>
              <a:gd name="connsiteX2" fmla="*/ 4023360 w 4023360"/>
              <a:gd name="connsiteY2" fmla="*/ 3428999 h 6210486"/>
              <a:gd name="connsiteX3" fmla="*/ 4011475 w 4023360"/>
              <a:gd name="connsiteY3" fmla="*/ 3428999 h 6210486"/>
              <a:gd name="connsiteX4" fmla="*/ 4011475 w 4023360"/>
              <a:gd name="connsiteY4" fmla="*/ 5856215 h 6210486"/>
              <a:gd name="connsiteX5" fmla="*/ 3670380 w 4023360"/>
              <a:gd name="connsiteY5" fmla="*/ 6210486 h 6210486"/>
              <a:gd name="connsiteX6" fmla="*/ 341095 w 4023360"/>
              <a:gd name="connsiteY6" fmla="*/ 6210486 h 6210486"/>
              <a:gd name="connsiteX7" fmla="*/ 0 w 4023360"/>
              <a:gd name="connsiteY7" fmla="*/ 5856215 h 6210486"/>
              <a:gd name="connsiteX8" fmla="*/ 0 w 4023360"/>
              <a:gd name="connsiteY8" fmla="*/ 1838364 h 6210486"/>
              <a:gd name="connsiteX9" fmla="*/ 6930 w 4023360"/>
              <a:gd name="connsiteY9" fmla="*/ 1766966 h 6210486"/>
              <a:gd name="connsiteX10" fmla="*/ 8769 w 4023360"/>
              <a:gd name="connsiteY10" fmla="*/ 1760812 h 6210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3360" h="6210486">
                <a:moveTo>
                  <a:pt x="8769" y="0"/>
                </a:moveTo>
                <a:lnTo>
                  <a:pt x="4023360" y="0"/>
                </a:lnTo>
                <a:lnTo>
                  <a:pt x="4023360" y="3428999"/>
                </a:lnTo>
                <a:lnTo>
                  <a:pt x="4011475" y="3428999"/>
                </a:lnTo>
                <a:lnTo>
                  <a:pt x="4011475" y="5856215"/>
                </a:lnTo>
                <a:cubicBezTo>
                  <a:pt x="4011475" y="6051873"/>
                  <a:pt x="3858761" y="6210486"/>
                  <a:pt x="3670380" y="6210486"/>
                </a:cubicBezTo>
                <a:lnTo>
                  <a:pt x="341095" y="6210486"/>
                </a:lnTo>
                <a:cubicBezTo>
                  <a:pt x="152714" y="6210486"/>
                  <a:pt x="0" y="6051873"/>
                  <a:pt x="0" y="5856215"/>
                </a:cubicBezTo>
                <a:lnTo>
                  <a:pt x="0" y="1838364"/>
                </a:lnTo>
                <a:cubicBezTo>
                  <a:pt x="0" y="1813907"/>
                  <a:pt x="2386" y="1790028"/>
                  <a:pt x="6930" y="1766966"/>
                </a:cubicBezTo>
                <a:lnTo>
                  <a:pt x="8769" y="1760812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130264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DF74ED1-55A2-A3E2-BC4A-6AD0936F24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44978"/>
            <a:ext cx="6611508" cy="5968047"/>
          </a:xfrm>
          <a:custGeom>
            <a:avLst/>
            <a:gdLst>
              <a:gd name="connsiteX0" fmla="*/ 0 w 6611508"/>
              <a:gd name="connsiteY0" fmla="*/ 0 h 5968047"/>
              <a:gd name="connsiteX1" fmla="*/ 1579959 w 6611508"/>
              <a:gd name="connsiteY1" fmla="*/ 0 h 5968047"/>
              <a:gd name="connsiteX2" fmla="*/ 4390752 w 6611508"/>
              <a:gd name="connsiteY2" fmla="*/ 0 h 5968047"/>
              <a:gd name="connsiteX3" fmla="*/ 6293021 w 6611508"/>
              <a:gd name="connsiteY3" fmla="*/ 0 h 5968047"/>
              <a:gd name="connsiteX4" fmla="*/ 6611508 w 6611508"/>
              <a:gd name="connsiteY4" fmla="*/ 318488 h 5968047"/>
              <a:gd name="connsiteX5" fmla="*/ 6611508 w 6611508"/>
              <a:gd name="connsiteY5" fmla="*/ 5649560 h 5968047"/>
              <a:gd name="connsiteX6" fmla="*/ 6293021 w 6611508"/>
              <a:gd name="connsiteY6" fmla="*/ 5968047 h 5968047"/>
              <a:gd name="connsiteX7" fmla="*/ 4390752 w 6611508"/>
              <a:gd name="connsiteY7" fmla="*/ 5968047 h 5968047"/>
              <a:gd name="connsiteX8" fmla="*/ 1579959 w 6611508"/>
              <a:gd name="connsiteY8" fmla="*/ 5968047 h 5968047"/>
              <a:gd name="connsiteX9" fmla="*/ 0 w 6611508"/>
              <a:gd name="connsiteY9" fmla="*/ 5968047 h 5968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1508" h="5968047">
                <a:moveTo>
                  <a:pt x="0" y="0"/>
                </a:moveTo>
                <a:lnTo>
                  <a:pt x="1579959" y="0"/>
                </a:lnTo>
                <a:lnTo>
                  <a:pt x="4390752" y="0"/>
                </a:lnTo>
                <a:lnTo>
                  <a:pt x="6293021" y="0"/>
                </a:lnTo>
                <a:cubicBezTo>
                  <a:pt x="6468916" y="0"/>
                  <a:pt x="6611508" y="142592"/>
                  <a:pt x="6611508" y="318488"/>
                </a:cubicBezTo>
                <a:lnTo>
                  <a:pt x="6611508" y="5649560"/>
                </a:lnTo>
                <a:cubicBezTo>
                  <a:pt x="6611508" y="5825455"/>
                  <a:pt x="6468916" y="5968047"/>
                  <a:pt x="6293021" y="5968047"/>
                </a:cubicBezTo>
                <a:lnTo>
                  <a:pt x="4390752" y="5968047"/>
                </a:lnTo>
                <a:lnTo>
                  <a:pt x="1579959" y="5968047"/>
                </a:lnTo>
                <a:lnTo>
                  <a:pt x="0" y="5968047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242464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4361688" cy="1527048"/>
          </a:xfrm>
        </p:spPr>
        <p:txBody>
          <a:bodyPr anchor="b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0" y="2194560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0D416-51D0-8D73-051A-85B7B2B2863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28440" y="996696"/>
            <a:ext cx="5363561" cy="4864608"/>
          </a:xfrm>
          <a:custGeom>
            <a:avLst/>
            <a:gdLst>
              <a:gd name="connsiteX0" fmla="*/ 318975 w 5363561"/>
              <a:gd name="connsiteY0" fmla="*/ 0 h 4864608"/>
              <a:gd name="connsiteX1" fmla="*/ 2154923 w 5363561"/>
              <a:gd name="connsiteY1" fmla="*/ 0 h 4864608"/>
              <a:gd name="connsiteX2" fmla="*/ 3964871 w 5363561"/>
              <a:gd name="connsiteY2" fmla="*/ 0 h 4864608"/>
              <a:gd name="connsiteX3" fmla="*/ 5363561 w 5363561"/>
              <a:gd name="connsiteY3" fmla="*/ 0 h 4864608"/>
              <a:gd name="connsiteX4" fmla="*/ 5363561 w 5363561"/>
              <a:gd name="connsiteY4" fmla="*/ 4864608 h 4864608"/>
              <a:gd name="connsiteX5" fmla="*/ 2154923 w 5363561"/>
              <a:gd name="connsiteY5" fmla="*/ 4864608 h 4864608"/>
              <a:gd name="connsiteX6" fmla="*/ 2154923 w 5363561"/>
              <a:gd name="connsiteY6" fmla="*/ 4859591 h 4864608"/>
              <a:gd name="connsiteX7" fmla="*/ 318975 w 5363561"/>
              <a:gd name="connsiteY7" fmla="*/ 4859591 h 4864608"/>
              <a:gd name="connsiteX8" fmla="*/ 0 w 5363561"/>
              <a:gd name="connsiteY8" fmla="*/ 4540616 h 4864608"/>
              <a:gd name="connsiteX9" fmla="*/ 0 w 5363561"/>
              <a:gd name="connsiteY9" fmla="*/ 318975 h 4864608"/>
              <a:gd name="connsiteX10" fmla="*/ 318975 w 5363561"/>
              <a:gd name="connsiteY10" fmla="*/ 0 h 486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63561" h="4864608">
                <a:moveTo>
                  <a:pt x="318975" y="0"/>
                </a:moveTo>
                <a:lnTo>
                  <a:pt x="2154923" y="0"/>
                </a:lnTo>
                <a:lnTo>
                  <a:pt x="3964871" y="0"/>
                </a:lnTo>
                <a:lnTo>
                  <a:pt x="5363561" y="0"/>
                </a:lnTo>
                <a:lnTo>
                  <a:pt x="5363561" y="4864608"/>
                </a:lnTo>
                <a:lnTo>
                  <a:pt x="2154923" y="4864608"/>
                </a:lnTo>
                <a:lnTo>
                  <a:pt x="2154923" y="4859591"/>
                </a:lnTo>
                <a:lnTo>
                  <a:pt x="318975" y="4859591"/>
                </a:lnTo>
                <a:cubicBezTo>
                  <a:pt x="142810" y="4859591"/>
                  <a:pt x="0" y="4716781"/>
                  <a:pt x="0" y="4540616"/>
                </a:cubicBezTo>
                <a:lnTo>
                  <a:pt x="0" y="318975"/>
                </a:lnTo>
                <a:cubicBezTo>
                  <a:pt x="0" y="142810"/>
                  <a:pt x="142810" y="0"/>
                  <a:pt x="318975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C2950FE-5880-69E0-6E51-5FEE346A49B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9A96CF5-E431-076C-2AB1-270F11C74DF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1830537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6697"/>
            <a:ext cx="5779081" cy="2264652"/>
          </a:xfrm>
        </p:spPr>
        <p:txBody>
          <a:bodyPr anchor="b" anchorCtr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0" y="3538728"/>
            <a:ext cx="5777953" cy="2322575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0D416-51D0-8D73-051A-85B7B2B2863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28440" y="996696"/>
            <a:ext cx="5363561" cy="4864608"/>
          </a:xfrm>
          <a:custGeom>
            <a:avLst/>
            <a:gdLst>
              <a:gd name="connsiteX0" fmla="*/ 318975 w 5363561"/>
              <a:gd name="connsiteY0" fmla="*/ 0 h 4864608"/>
              <a:gd name="connsiteX1" fmla="*/ 2154923 w 5363561"/>
              <a:gd name="connsiteY1" fmla="*/ 0 h 4864608"/>
              <a:gd name="connsiteX2" fmla="*/ 3964871 w 5363561"/>
              <a:gd name="connsiteY2" fmla="*/ 0 h 4864608"/>
              <a:gd name="connsiteX3" fmla="*/ 5363561 w 5363561"/>
              <a:gd name="connsiteY3" fmla="*/ 0 h 4864608"/>
              <a:gd name="connsiteX4" fmla="*/ 5363561 w 5363561"/>
              <a:gd name="connsiteY4" fmla="*/ 4864608 h 4864608"/>
              <a:gd name="connsiteX5" fmla="*/ 2154923 w 5363561"/>
              <a:gd name="connsiteY5" fmla="*/ 4864608 h 4864608"/>
              <a:gd name="connsiteX6" fmla="*/ 2154923 w 5363561"/>
              <a:gd name="connsiteY6" fmla="*/ 4859591 h 4864608"/>
              <a:gd name="connsiteX7" fmla="*/ 318975 w 5363561"/>
              <a:gd name="connsiteY7" fmla="*/ 4859591 h 4864608"/>
              <a:gd name="connsiteX8" fmla="*/ 0 w 5363561"/>
              <a:gd name="connsiteY8" fmla="*/ 4540616 h 4864608"/>
              <a:gd name="connsiteX9" fmla="*/ 0 w 5363561"/>
              <a:gd name="connsiteY9" fmla="*/ 318975 h 4864608"/>
              <a:gd name="connsiteX10" fmla="*/ 318975 w 5363561"/>
              <a:gd name="connsiteY10" fmla="*/ 0 h 486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63561" h="4864608">
                <a:moveTo>
                  <a:pt x="318975" y="0"/>
                </a:moveTo>
                <a:lnTo>
                  <a:pt x="2154923" y="0"/>
                </a:lnTo>
                <a:lnTo>
                  <a:pt x="3964871" y="0"/>
                </a:lnTo>
                <a:lnTo>
                  <a:pt x="5363561" y="0"/>
                </a:lnTo>
                <a:lnTo>
                  <a:pt x="5363561" y="4864608"/>
                </a:lnTo>
                <a:lnTo>
                  <a:pt x="2154923" y="4864608"/>
                </a:lnTo>
                <a:lnTo>
                  <a:pt x="2154923" y="4859591"/>
                </a:lnTo>
                <a:lnTo>
                  <a:pt x="318975" y="4859591"/>
                </a:lnTo>
                <a:cubicBezTo>
                  <a:pt x="142810" y="4859591"/>
                  <a:pt x="0" y="4716781"/>
                  <a:pt x="0" y="4540616"/>
                </a:cubicBezTo>
                <a:lnTo>
                  <a:pt x="0" y="318975"/>
                </a:lnTo>
                <a:cubicBezTo>
                  <a:pt x="0" y="142810"/>
                  <a:pt x="142810" y="0"/>
                  <a:pt x="318975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F766A3-B508-7646-C366-0A8B2B74F04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39C096-E57C-1958-6BE2-29A089B74A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41998086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8842B10-A221-5366-C461-425DDE7EE02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498809"/>
            <a:ext cx="6492236" cy="5860385"/>
          </a:xfrm>
          <a:custGeom>
            <a:avLst/>
            <a:gdLst>
              <a:gd name="connsiteX0" fmla="*/ 0 w 6492236"/>
              <a:gd name="connsiteY0" fmla="*/ 0 h 5860385"/>
              <a:gd name="connsiteX1" fmla="*/ 1551455 w 6492236"/>
              <a:gd name="connsiteY1" fmla="*/ 0 h 5860385"/>
              <a:gd name="connsiteX2" fmla="*/ 4311542 w 6492236"/>
              <a:gd name="connsiteY2" fmla="*/ 0 h 5860385"/>
              <a:gd name="connsiteX3" fmla="*/ 6179494 w 6492236"/>
              <a:gd name="connsiteY3" fmla="*/ 0 h 5860385"/>
              <a:gd name="connsiteX4" fmla="*/ 6492236 w 6492236"/>
              <a:gd name="connsiteY4" fmla="*/ 312742 h 5860385"/>
              <a:gd name="connsiteX5" fmla="*/ 6492236 w 6492236"/>
              <a:gd name="connsiteY5" fmla="*/ 5547643 h 5860385"/>
              <a:gd name="connsiteX6" fmla="*/ 6179494 w 6492236"/>
              <a:gd name="connsiteY6" fmla="*/ 5860385 h 5860385"/>
              <a:gd name="connsiteX7" fmla="*/ 4311542 w 6492236"/>
              <a:gd name="connsiteY7" fmla="*/ 5860385 h 5860385"/>
              <a:gd name="connsiteX8" fmla="*/ 1551455 w 6492236"/>
              <a:gd name="connsiteY8" fmla="*/ 5860385 h 5860385"/>
              <a:gd name="connsiteX9" fmla="*/ 0 w 6492236"/>
              <a:gd name="connsiteY9" fmla="*/ 5860385 h 5860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492236" h="5860385">
                <a:moveTo>
                  <a:pt x="0" y="0"/>
                </a:moveTo>
                <a:lnTo>
                  <a:pt x="1551455" y="0"/>
                </a:lnTo>
                <a:lnTo>
                  <a:pt x="4311542" y="0"/>
                </a:lnTo>
                <a:lnTo>
                  <a:pt x="6179494" y="0"/>
                </a:lnTo>
                <a:cubicBezTo>
                  <a:pt x="6352217" y="0"/>
                  <a:pt x="6492236" y="140020"/>
                  <a:pt x="6492236" y="312742"/>
                </a:cubicBezTo>
                <a:lnTo>
                  <a:pt x="6492236" y="5547643"/>
                </a:lnTo>
                <a:cubicBezTo>
                  <a:pt x="6492236" y="5720366"/>
                  <a:pt x="6352217" y="5860385"/>
                  <a:pt x="6179494" y="5860385"/>
                </a:cubicBezTo>
                <a:lnTo>
                  <a:pt x="4311542" y="5860385"/>
                </a:lnTo>
                <a:lnTo>
                  <a:pt x="1551455" y="5860385"/>
                </a:lnTo>
                <a:lnTo>
                  <a:pt x="0" y="5860385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8577662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378358-FF6F-B176-7099-1A13C4AD29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5202933" y="137965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A75D03-F042-C852-E855-C802ABBBA94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826735" y="6368780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A07F02F-15D0-1F8B-17EF-68EDD953059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597182"/>
            <a:ext cx="6274279" cy="5663639"/>
          </a:xfrm>
          <a:custGeom>
            <a:avLst/>
            <a:gdLst>
              <a:gd name="connsiteX0" fmla="*/ 302243 w 6274279"/>
              <a:gd name="connsiteY0" fmla="*/ 0 h 5663639"/>
              <a:gd name="connsiteX1" fmla="*/ 2107483 w 6274279"/>
              <a:gd name="connsiteY1" fmla="*/ 0 h 5663639"/>
              <a:gd name="connsiteX2" fmla="*/ 4774908 w 6274279"/>
              <a:gd name="connsiteY2" fmla="*/ 0 h 5663639"/>
              <a:gd name="connsiteX3" fmla="*/ 6274279 w 6274279"/>
              <a:gd name="connsiteY3" fmla="*/ 0 h 5663639"/>
              <a:gd name="connsiteX4" fmla="*/ 6274279 w 6274279"/>
              <a:gd name="connsiteY4" fmla="*/ 5663639 h 5663639"/>
              <a:gd name="connsiteX5" fmla="*/ 4774908 w 6274279"/>
              <a:gd name="connsiteY5" fmla="*/ 5663639 h 5663639"/>
              <a:gd name="connsiteX6" fmla="*/ 2107483 w 6274279"/>
              <a:gd name="connsiteY6" fmla="*/ 5663639 h 5663639"/>
              <a:gd name="connsiteX7" fmla="*/ 302243 w 6274279"/>
              <a:gd name="connsiteY7" fmla="*/ 5663639 h 5663639"/>
              <a:gd name="connsiteX8" fmla="*/ 0 w 6274279"/>
              <a:gd name="connsiteY8" fmla="*/ 5361397 h 5663639"/>
              <a:gd name="connsiteX9" fmla="*/ 0 w 6274279"/>
              <a:gd name="connsiteY9" fmla="*/ 302243 h 5663639"/>
              <a:gd name="connsiteX10" fmla="*/ 302243 w 6274279"/>
              <a:gd name="connsiteY10" fmla="*/ 0 h 5663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274279" h="5663639">
                <a:moveTo>
                  <a:pt x="302243" y="0"/>
                </a:moveTo>
                <a:lnTo>
                  <a:pt x="2107483" y="0"/>
                </a:lnTo>
                <a:lnTo>
                  <a:pt x="4774908" y="0"/>
                </a:lnTo>
                <a:lnTo>
                  <a:pt x="6274279" y="0"/>
                </a:lnTo>
                <a:lnTo>
                  <a:pt x="6274279" y="5663639"/>
                </a:lnTo>
                <a:lnTo>
                  <a:pt x="4774908" y="5663639"/>
                </a:lnTo>
                <a:lnTo>
                  <a:pt x="2107483" y="5663639"/>
                </a:lnTo>
                <a:lnTo>
                  <a:pt x="302243" y="5663639"/>
                </a:lnTo>
                <a:cubicBezTo>
                  <a:pt x="135319" y="5663639"/>
                  <a:pt x="0" y="5528320"/>
                  <a:pt x="0" y="5361397"/>
                </a:cubicBezTo>
                <a:lnTo>
                  <a:pt x="0" y="302243"/>
                </a:lnTo>
                <a:cubicBezTo>
                  <a:pt x="0" y="135319"/>
                  <a:pt x="135319" y="0"/>
                  <a:pt x="302243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6911035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2ADF55C-2EE8-1FD6-AB77-FE6A1AB0EE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500949"/>
            <a:ext cx="7584143" cy="5861304"/>
          </a:xfrm>
          <a:custGeom>
            <a:avLst/>
            <a:gdLst>
              <a:gd name="connsiteX0" fmla="*/ 0 w 7584143"/>
              <a:gd name="connsiteY0" fmla="*/ 0 h 5861304"/>
              <a:gd name="connsiteX1" fmla="*/ 2330244 w 7584143"/>
              <a:gd name="connsiteY1" fmla="*/ 0 h 5861304"/>
              <a:gd name="connsiteX2" fmla="*/ 2330244 w 7584143"/>
              <a:gd name="connsiteY2" fmla="*/ 460 h 5861304"/>
              <a:gd name="connsiteX3" fmla="*/ 2643362 w 7584143"/>
              <a:gd name="connsiteY3" fmla="*/ 460 h 5861304"/>
              <a:gd name="connsiteX4" fmla="*/ 5403449 w 7584143"/>
              <a:gd name="connsiteY4" fmla="*/ 460 h 5861304"/>
              <a:gd name="connsiteX5" fmla="*/ 7271401 w 7584143"/>
              <a:gd name="connsiteY5" fmla="*/ 460 h 5861304"/>
              <a:gd name="connsiteX6" fmla="*/ 7584143 w 7584143"/>
              <a:gd name="connsiteY6" fmla="*/ 313202 h 5861304"/>
              <a:gd name="connsiteX7" fmla="*/ 7584143 w 7584143"/>
              <a:gd name="connsiteY7" fmla="*/ 5548103 h 5861304"/>
              <a:gd name="connsiteX8" fmla="*/ 7271401 w 7584143"/>
              <a:gd name="connsiteY8" fmla="*/ 5860845 h 5861304"/>
              <a:gd name="connsiteX9" fmla="*/ 5403449 w 7584143"/>
              <a:gd name="connsiteY9" fmla="*/ 5860845 h 5861304"/>
              <a:gd name="connsiteX10" fmla="*/ 2643362 w 7584143"/>
              <a:gd name="connsiteY10" fmla="*/ 5860845 h 5861304"/>
              <a:gd name="connsiteX11" fmla="*/ 2330244 w 7584143"/>
              <a:gd name="connsiteY11" fmla="*/ 5860845 h 5861304"/>
              <a:gd name="connsiteX12" fmla="*/ 2330244 w 7584143"/>
              <a:gd name="connsiteY12" fmla="*/ 5861304 h 5861304"/>
              <a:gd name="connsiteX13" fmla="*/ 0 w 7584143"/>
              <a:gd name="connsiteY13" fmla="*/ 5861304 h 586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584143" h="5861304">
                <a:moveTo>
                  <a:pt x="0" y="0"/>
                </a:moveTo>
                <a:lnTo>
                  <a:pt x="2330244" y="0"/>
                </a:lnTo>
                <a:lnTo>
                  <a:pt x="2330244" y="460"/>
                </a:lnTo>
                <a:lnTo>
                  <a:pt x="2643362" y="460"/>
                </a:lnTo>
                <a:lnTo>
                  <a:pt x="5403449" y="460"/>
                </a:lnTo>
                <a:lnTo>
                  <a:pt x="7271401" y="460"/>
                </a:lnTo>
                <a:cubicBezTo>
                  <a:pt x="7444124" y="460"/>
                  <a:pt x="7584143" y="140480"/>
                  <a:pt x="7584143" y="313202"/>
                </a:cubicBezTo>
                <a:lnTo>
                  <a:pt x="7584143" y="5548103"/>
                </a:lnTo>
                <a:cubicBezTo>
                  <a:pt x="7584143" y="5720826"/>
                  <a:pt x="7444124" y="5860845"/>
                  <a:pt x="7271401" y="5860845"/>
                </a:cubicBezTo>
                <a:lnTo>
                  <a:pt x="5403449" y="5860845"/>
                </a:lnTo>
                <a:lnTo>
                  <a:pt x="2643362" y="5860845"/>
                </a:lnTo>
                <a:lnTo>
                  <a:pt x="2330244" y="5860845"/>
                </a:lnTo>
                <a:lnTo>
                  <a:pt x="2330244" y="5861304"/>
                </a:lnTo>
                <a:lnTo>
                  <a:pt x="0" y="5861304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41E025-4B4E-790A-70F2-EBDF57CDBF1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8DB5AF-1AC5-9914-BD02-F8CDB144813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216277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0624" y="5319551"/>
            <a:ext cx="9916932" cy="786384"/>
          </a:xfrm>
        </p:spPr>
        <p:txBody>
          <a:bodyPr anchor="b">
            <a:normAutofit/>
          </a:bodyPr>
          <a:lstStyle>
            <a:lvl1pPr algn="r"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64AFBD-23FD-6C5F-2B5B-EFF6936E419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599361"/>
            <a:ext cx="11001375" cy="4114800"/>
          </a:xfrm>
          <a:custGeom>
            <a:avLst/>
            <a:gdLst>
              <a:gd name="connsiteX0" fmla="*/ 0 w 11001375"/>
              <a:gd name="connsiteY0" fmla="*/ 0 h 4114800"/>
              <a:gd name="connsiteX1" fmla="*/ 7194001 w 11001375"/>
              <a:gd name="connsiteY1" fmla="*/ 0 h 4114800"/>
              <a:gd name="connsiteX2" fmla="*/ 7733211 w 11001375"/>
              <a:gd name="connsiteY2" fmla="*/ 0 h 4114800"/>
              <a:gd name="connsiteX3" fmla="*/ 10593937 w 11001375"/>
              <a:gd name="connsiteY3" fmla="*/ 0 h 4114800"/>
              <a:gd name="connsiteX4" fmla="*/ 11001375 w 11001375"/>
              <a:gd name="connsiteY4" fmla="*/ 407438 h 4114800"/>
              <a:gd name="connsiteX5" fmla="*/ 11001375 w 11001375"/>
              <a:gd name="connsiteY5" fmla="*/ 3706852 h 4114800"/>
              <a:gd name="connsiteX6" fmla="*/ 10593937 w 11001375"/>
              <a:gd name="connsiteY6" fmla="*/ 4114290 h 4114800"/>
              <a:gd name="connsiteX7" fmla="*/ 7733211 w 11001375"/>
              <a:gd name="connsiteY7" fmla="*/ 4114290 h 4114800"/>
              <a:gd name="connsiteX8" fmla="*/ 7733211 w 11001375"/>
              <a:gd name="connsiteY8" fmla="*/ 4114800 h 4114800"/>
              <a:gd name="connsiteX9" fmla="*/ 0 w 11001375"/>
              <a:gd name="connsiteY9" fmla="*/ 411480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01375" h="4114800">
                <a:moveTo>
                  <a:pt x="0" y="0"/>
                </a:moveTo>
                <a:lnTo>
                  <a:pt x="7194001" y="0"/>
                </a:lnTo>
                <a:lnTo>
                  <a:pt x="7733211" y="0"/>
                </a:lnTo>
                <a:lnTo>
                  <a:pt x="10593937" y="0"/>
                </a:lnTo>
                <a:cubicBezTo>
                  <a:pt x="10818959" y="0"/>
                  <a:pt x="11001375" y="182416"/>
                  <a:pt x="11001375" y="407438"/>
                </a:cubicBezTo>
                <a:lnTo>
                  <a:pt x="11001375" y="3706852"/>
                </a:lnTo>
                <a:cubicBezTo>
                  <a:pt x="11001375" y="3931874"/>
                  <a:pt x="10818959" y="4114290"/>
                  <a:pt x="10593937" y="4114290"/>
                </a:cubicBezTo>
                <a:lnTo>
                  <a:pt x="7733211" y="4114290"/>
                </a:lnTo>
                <a:lnTo>
                  <a:pt x="7733211" y="4114800"/>
                </a:lnTo>
                <a:lnTo>
                  <a:pt x="0" y="4114800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3FD76F-A613-5199-3B43-F4D09950F87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5DADC2-C124-24F8-970E-9BEF54A1431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4453648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8591CF2-44E9-18CF-D92F-1FD0FA03018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557829"/>
            <a:ext cx="7430219" cy="5742345"/>
          </a:xfrm>
          <a:custGeom>
            <a:avLst/>
            <a:gdLst>
              <a:gd name="connsiteX0" fmla="*/ 5147268 w 7430219"/>
              <a:gd name="connsiteY0" fmla="*/ 0 h 5742345"/>
              <a:gd name="connsiteX1" fmla="*/ 7430219 w 7430219"/>
              <a:gd name="connsiteY1" fmla="*/ 0 h 5742345"/>
              <a:gd name="connsiteX2" fmla="*/ 7430219 w 7430219"/>
              <a:gd name="connsiteY2" fmla="*/ 5742345 h 5742345"/>
              <a:gd name="connsiteX3" fmla="*/ 5147268 w 7430219"/>
              <a:gd name="connsiteY3" fmla="*/ 5742345 h 5742345"/>
              <a:gd name="connsiteX4" fmla="*/ 5147268 w 7430219"/>
              <a:gd name="connsiteY4" fmla="*/ 5741896 h 5742345"/>
              <a:gd name="connsiteX5" fmla="*/ 4840505 w 7430219"/>
              <a:gd name="connsiteY5" fmla="*/ 5741896 h 5742345"/>
              <a:gd name="connsiteX6" fmla="*/ 2136436 w 7430219"/>
              <a:gd name="connsiteY6" fmla="*/ 5741896 h 5742345"/>
              <a:gd name="connsiteX7" fmla="*/ 306395 w 7430219"/>
              <a:gd name="connsiteY7" fmla="*/ 5741896 h 5742345"/>
              <a:gd name="connsiteX8" fmla="*/ 0 w 7430219"/>
              <a:gd name="connsiteY8" fmla="*/ 5435501 h 5742345"/>
              <a:gd name="connsiteX9" fmla="*/ 0 w 7430219"/>
              <a:gd name="connsiteY9" fmla="*/ 306845 h 5742345"/>
              <a:gd name="connsiteX10" fmla="*/ 306395 w 7430219"/>
              <a:gd name="connsiteY10" fmla="*/ 451 h 5742345"/>
              <a:gd name="connsiteX11" fmla="*/ 2136436 w 7430219"/>
              <a:gd name="connsiteY11" fmla="*/ 451 h 5742345"/>
              <a:gd name="connsiteX12" fmla="*/ 4840505 w 7430219"/>
              <a:gd name="connsiteY12" fmla="*/ 451 h 5742345"/>
              <a:gd name="connsiteX13" fmla="*/ 5147268 w 7430219"/>
              <a:gd name="connsiteY13" fmla="*/ 451 h 5742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430219" h="5742345">
                <a:moveTo>
                  <a:pt x="5147268" y="0"/>
                </a:moveTo>
                <a:lnTo>
                  <a:pt x="7430219" y="0"/>
                </a:lnTo>
                <a:lnTo>
                  <a:pt x="7430219" y="5742345"/>
                </a:lnTo>
                <a:lnTo>
                  <a:pt x="5147268" y="5742345"/>
                </a:lnTo>
                <a:lnTo>
                  <a:pt x="5147268" y="5741896"/>
                </a:lnTo>
                <a:lnTo>
                  <a:pt x="4840505" y="5741896"/>
                </a:lnTo>
                <a:lnTo>
                  <a:pt x="2136436" y="5741896"/>
                </a:lnTo>
                <a:lnTo>
                  <a:pt x="306395" y="5741896"/>
                </a:lnTo>
                <a:cubicBezTo>
                  <a:pt x="137177" y="5741896"/>
                  <a:pt x="0" y="5604718"/>
                  <a:pt x="0" y="5435501"/>
                </a:cubicBezTo>
                <a:lnTo>
                  <a:pt x="0" y="306845"/>
                </a:lnTo>
                <a:cubicBezTo>
                  <a:pt x="0" y="137629"/>
                  <a:pt x="137177" y="451"/>
                  <a:pt x="306395" y="451"/>
                </a:cubicBezTo>
                <a:lnTo>
                  <a:pt x="2136436" y="451"/>
                </a:lnTo>
                <a:lnTo>
                  <a:pt x="4840505" y="451"/>
                </a:lnTo>
                <a:lnTo>
                  <a:pt x="5147268" y="451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D0E272-9668-C850-34DC-A513583C75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7A0F1F-73F3-2520-20AE-D12609A0BFC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4022178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CFBFA6-C829-7A77-B370-475C5143C76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500719"/>
            <a:ext cx="7781365" cy="5861304"/>
          </a:xfrm>
          <a:custGeom>
            <a:avLst/>
            <a:gdLst>
              <a:gd name="connsiteX0" fmla="*/ 0 w 7781365"/>
              <a:gd name="connsiteY0" fmla="*/ 0 h 5861304"/>
              <a:gd name="connsiteX1" fmla="*/ 197221 w 7781365"/>
              <a:gd name="connsiteY1" fmla="*/ 0 h 5861304"/>
              <a:gd name="connsiteX2" fmla="*/ 2005781 w 7781365"/>
              <a:gd name="connsiteY2" fmla="*/ 0 h 5861304"/>
              <a:gd name="connsiteX3" fmla="*/ 2527466 w 7781365"/>
              <a:gd name="connsiteY3" fmla="*/ 0 h 5861304"/>
              <a:gd name="connsiteX4" fmla="*/ 2527466 w 7781365"/>
              <a:gd name="connsiteY4" fmla="*/ 460 h 5861304"/>
              <a:gd name="connsiteX5" fmla="*/ 2840584 w 7781365"/>
              <a:gd name="connsiteY5" fmla="*/ 460 h 5861304"/>
              <a:gd name="connsiteX6" fmla="*/ 5600671 w 7781365"/>
              <a:gd name="connsiteY6" fmla="*/ 460 h 5861304"/>
              <a:gd name="connsiteX7" fmla="*/ 7468623 w 7781365"/>
              <a:gd name="connsiteY7" fmla="*/ 460 h 5861304"/>
              <a:gd name="connsiteX8" fmla="*/ 7781365 w 7781365"/>
              <a:gd name="connsiteY8" fmla="*/ 313202 h 5861304"/>
              <a:gd name="connsiteX9" fmla="*/ 7781365 w 7781365"/>
              <a:gd name="connsiteY9" fmla="*/ 5548103 h 5861304"/>
              <a:gd name="connsiteX10" fmla="*/ 7468623 w 7781365"/>
              <a:gd name="connsiteY10" fmla="*/ 5860845 h 5861304"/>
              <a:gd name="connsiteX11" fmla="*/ 5600671 w 7781365"/>
              <a:gd name="connsiteY11" fmla="*/ 5860845 h 5861304"/>
              <a:gd name="connsiteX12" fmla="*/ 2840584 w 7781365"/>
              <a:gd name="connsiteY12" fmla="*/ 5860845 h 5861304"/>
              <a:gd name="connsiteX13" fmla="*/ 2527466 w 7781365"/>
              <a:gd name="connsiteY13" fmla="*/ 5860845 h 5861304"/>
              <a:gd name="connsiteX14" fmla="*/ 2527466 w 7781365"/>
              <a:gd name="connsiteY14" fmla="*/ 5861304 h 5861304"/>
              <a:gd name="connsiteX15" fmla="*/ 2005781 w 7781365"/>
              <a:gd name="connsiteY15" fmla="*/ 5861304 h 5861304"/>
              <a:gd name="connsiteX16" fmla="*/ 197221 w 7781365"/>
              <a:gd name="connsiteY16" fmla="*/ 5861304 h 5861304"/>
              <a:gd name="connsiteX17" fmla="*/ 0 w 7781365"/>
              <a:gd name="connsiteY17" fmla="*/ 5861304 h 586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781365" h="5861304">
                <a:moveTo>
                  <a:pt x="0" y="0"/>
                </a:moveTo>
                <a:lnTo>
                  <a:pt x="197221" y="0"/>
                </a:lnTo>
                <a:lnTo>
                  <a:pt x="2005781" y="0"/>
                </a:lnTo>
                <a:lnTo>
                  <a:pt x="2527466" y="0"/>
                </a:lnTo>
                <a:lnTo>
                  <a:pt x="2527466" y="460"/>
                </a:lnTo>
                <a:lnTo>
                  <a:pt x="2840584" y="460"/>
                </a:lnTo>
                <a:lnTo>
                  <a:pt x="5600671" y="460"/>
                </a:lnTo>
                <a:lnTo>
                  <a:pt x="7468623" y="460"/>
                </a:lnTo>
                <a:cubicBezTo>
                  <a:pt x="7641346" y="460"/>
                  <a:pt x="7781365" y="140480"/>
                  <a:pt x="7781365" y="313202"/>
                </a:cubicBezTo>
                <a:lnTo>
                  <a:pt x="7781365" y="5548103"/>
                </a:lnTo>
                <a:cubicBezTo>
                  <a:pt x="7781365" y="5720826"/>
                  <a:pt x="7641346" y="5860845"/>
                  <a:pt x="7468623" y="5860845"/>
                </a:cubicBezTo>
                <a:lnTo>
                  <a:pt x="5600671" y="5860845"/>
                </a:lnTo>
                <a:lnTo>
                  <a:pt x="2840584" y="5860845"/>
                </a:lnTo>
                <a:lnTo>
                  <a:pt x="2527466" y="5860845"/>
                </a:lnTo>
                <a:lnTo>
                  <a:pt x="2527466" y="5861304"/>
                </a:lnTo>
                <a:lnTo>
                  <a:pt x="2005781" y="5861304"/>
                </a:lnTo>
                <a:lnTo>
                  <a:pt x="197221" y="5861304"/>
                </a:lnTo>
                <a:lnTo>
                  <a:pt x="0" y="5861304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162612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012268"/>
            <a:ext cx="3739896" cy="139033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9D96E9E-DFC6-985A-1AB3-900A281D1A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563826"/>
            <a:ext cx="11002361" cy="4071307"/>
          </a:xfrm>
          <a:custGeom>
            <a:avLst/>
            <a:gdLst>
              <a:gd name="connsiteX0" fmla="*/ 0 w 11002361"/>
              <a:gd name="connsiteY0" fmla="*/ 0 h 4071307"/>
              <a:gd name="connsiteX1" fmla="*/ 9220200 w 11002361"/>
              <a:gd name="connsiteY1" fmla="*/ 0 h 4071307"/>
              <a:gd name="connsiteX2" fmla="*/ 9220200 w 11002361"/>
              <a:gd name="connsiteY2" fmla="*/ 1 h 4071307"/>
              <a:gd name="connsiteX3" fmla="*/ 10695675 w 11002361"/>
              <a:gd name="connsiteY3" fmla="*/ 1 h 4071307"/>
              <a:gd name="connsiteX4" fmla="*/ 11002361 w 11002361"/>
              <a:gd name="connsiteY4" fmla="*/ 306687 h 4071307"/>
              <a:gd name="connsiteX5" fmla="*/ 11002361 w 11002361"/>
              <a:gd name="connsiteY5" fmla="*/ 3784866 h 4071307"/>
              <a:gd name="connsiteX6" fmla="*/ 10815051 w 11002361"/>
              <a:gd name="connsiteY6" fmla="*/ 4067451 h 4071307"/>
              <a:gd name="connsiteX7" fmla="*/ 10802629 w 11002361"/>
              <a:gd name="connsiteY7" fmla="*/ 4071307 h 4071307"/>
              <a:gd name="connsiteX8" fmla="*/ 0 w 11002361"/>
              <a:gd name="connsiteY8" fmla="*/ 4071307 h 4071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002361" h="4071307">
                <a:moveTo>
                  <a:pt x="0" y="0"/>
                </a:moveTo>
                <a:lnTo>
                  <a:pt x="9220200" y="0"/>
                </a:lnTo>
                <a:lnTo>
                  <a:pt x="9220200" y="1"/>
                </a:lnTo>
                <a:lnTo>
                  <a:pt x="10695675" y="1"/>
                </a:lnTo>
                <a:cubicBezTo>
                  <a:pt x="10865053" y="1"/>
                  <a:pt x="11002361" y="137309"/>
                  <a:pt x="11002361" y="306687"/>
                </a:cubicBezTo>
                <a:lnTo>
                  <a:pt x="11002361" y="3784866"/>
                </a:lnTo>
                <a:cubicBezTo>
                  <a:pt x="11002361" y="3911900"/>
                  <a:pt x="10925125" y="4020894"/>
                  <a:pt x="10815051" y="4067451"/>
                </a:cubicBezTo>
                <a:lnTo>
                  <a:pt x="10802629" y="4071307"/>
                </a:lnTo>
                <a:lnTo>
                  <a:pt x="0" y="4071307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84632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77864188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62318"/>
            <a:ext cx="2953618" cy="1892808"/>
          </a:xfrm>
        </p:spPr>
        <p:txBody>
          <a:bodyPr anchor="t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A66EB8D-4883-CF33-FB2A-FA4B7CE045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10869559" cy="3778270"/>
          </a:xfrm>
          <a:custGeom>
            <a:avLst/>
            <a:gdLst>
              <a:gd name="connsiteX0" fmla="*/ 0 w 10869559"/>
              <a:gd name="connsiteY0" fmla="*/ 0 h 3778270"/>
              <a:gd name="connsiteX1" fmla="*/ 663675 w 10869559"/>
              <a:gd name="connsiteY1" fmla="*/ 0 h 3778270"/>
              <a:gd name="connsiteX2" fmla="*/ 1592826 w 10869559"/>
              <a:gd name="connsiteY2" fmla="*/ 0 h 3778270"/>
              <a:gd name="connsiteX3" fmla="*/ 9216411 w 10869559"/>
              <a:gd name="connsiteY3" fmla="*/ 0 h 3778270"/>
              <a:gd name="connsiteX4" fmla="*/ 9216411 w 10869559"/>
              <a:gd name="connsiteY4" fmla="*/ 1 h 3778270"/>
              <a:gd name="connsiteX5" fmla="*/ 10585074 w 10869559"/>
              <a:gd name="connsiteY5" fmla="*/ 1 h 3778270"/>
              <a:gd name="connsiteX6" fmla="*/ 10869559 w 10869559"/>
              <a:gd name="connsiteY6" fmla="*/ 284486 h 3778270"/>
              <a:gd name="connsiteX7" fmla="*/ 10869559 w 10869559"/>
              <a:gd name="connsiteY7" fmla="*/ 3510875 h 3778270"/>
              <a:gd name="connsiteX8" fmla="*/ 10695808 w 10869559"/>
              <a:gd name="connsiteY8" fmla="*/ 3773003 h 3778270"/>
              <a:gd name="connsiteX9" fmla="*/ 10678840 w 10869559"/>
              <a:gd name="connsiteY9" fmla="*/ 3778270 h 3778270"/>
              <a:gd name="connsiteX10" fmla="*/ 0 w 10869559"/>
              <a:gd name="connsiteY10" fmla="*/ 3778270 h 3778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69559" h="3778270">
                <a:moveTo>
                  <a:pt x="0" y="0"/>
                </a:moveTo>
                <a:lnTo>
                  <a:pt x="663675" y="0"/>
                </a:lnTo>
                <a:lnTo>
                  <a:pt x="1592826" y="0"/>
                </a:lnTo>
                <a:lnTo>
                  <a:pt x="9216411" y="0"/>
                </a:lnTo>
                <a:lnTo>
                  <a:pt x="9216411" y="1"/>
                </a:lnTo>
                <a:lnTo>
                  <a:pt x="10585074" y="1"/>
                </a:lnTo>
                <a:cubicBezTo>
                  <a:pt x="10742191" y="1"/>
                  <a:pt x="10869559" y="127369"/>
                  <a:pt x="10869559" y="284486"/>
                </a:cubicBezTo>
                <a:lnTo>
                  <a:pt x="10869559" y="3510875"/>
                </a:lnTo>
                <a:cubicBezTo>
                  <a:pt x="10869559" y="3628712"/>
                  <a:pt x="10797914" y="3729816"/>
                  <a:pt x="10695808" y="3773003"/>
                </a:cubicBezTo>
                <a:lnTo>
                  <a:pt x="10678840" y="3778270"/>
                </a:lnTo>
                <a:lnTo>
                  <a:pt x="0" y="3778270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600"/>
            </a:lvl2pPr>
            <a:lvl3pPr marL="457200" indent="0">
              <a:buFont typeface="Arial" panose="020B0604020202020204" pitchFamily="34" charset="0"/>
              <a:buNone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1927249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2953618" cy="1892808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48640"/>
            <a:ext cx="7772400" cy="224028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600"/>
            </a:lvl2pPr>
            <a:lvl3pPr marL="457200" indent="0">
              <a:buFont typeface="Arial" panose="020B0604020202020204" pitchFamily="34" charset="0"/>
              <a:buNone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2E0B2E-508E-234D-B0A0-9E5ED494E5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3079730"/>
            <a:ext cx="10869559" cy="3778270"/>
          </a:xfrm>
          <a:custGeom>
            <a:avLst/>
            <a:gdLst>
              <a:gd name="connsiteX0" fmla="*/ 0 w 10869559"/>
              <a:gd name="connsiteY0" fmla="*/ 0 h 3778270"/>
              <a:gd name="connsiteX1" fmla="*/ 10678837 w 10869559"/>
              <a:gd name="connsiteY1" fmla="*/ 0 h 3778270"/>
              <a:gd name="connsiteX2" fmla="*/ 10695808 w 10869559"/>
              <a:gd name="connsiteY2" fmla="*/ 5268 h 3778270"/>
              <a:gd name="connsiteX3" fmla="*/ 10869559 w 10869559"/>
              <a:gd name="connsiteY3" fmla="*/ 267397 h 3778270"/>
              <a:gd name="connsiteX4" fmla="*/ 10869559 w 10869559"/>
              <a:gd name="connsiteY4" fmla="*/ 3493786 h 3778270"/>
              <a:gd name="connsiteX5" fmla="*/ 10585074 w 10869559"/>
              <a:gd name="connsiteY5" fmla="*/ 3778270 h 3778270"/>
              <a:gd name="connsiteX6" fmla="*/ 9216411 w 10869559"/>
              <a:gd name="connsiteY6" fmla="*/ 3778270 h 3778270"/>
              <a:gd name="connsiteX7" fmla="*/ 7808345 w 10869559"/>
              <a:gd name="connsiteY7" fmla="*/ 3778270 h 3778270"/>
              <a:gd name="connsiteX8" fmla="*/ 1592826 w 10869559"/>
              <a:gd name="connsiteY8" fmla="*/ 3778270 h 3778270"/>
              <a:gd name="connsiteX9" fmla="*/ 663675 w 10869559"/>
              <a:gd name="connsiteY9" fmla="*/ 3778270 h 3778270"/>
              <a:gd name="connsiteX10" fmla="*/ 0 w 10869559"/>
              <a:gd name="connsiteY10" fmla="*/ 3778270 h 3778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69559" h="3778270">
                <a:moveTo>
                  <a:pt x="0" y="0"/>
                </a:moveTo>
                <a:lnTo>
                  <a:pt x="10678837" y="0"/>
                </a:lnTo>
                <a:lnTo>
                  <a:pt x="10695808" y="5268"/>
                </a:lnTo>
                <a:cubicBezTo>
                  <a:pt x="10797914" y="48455"/>
                  <a:pt x="10869559" y="149559"/>
                  <a:pt x="10869559" y="267397"/>
                </a:cubicBezTo>
                <a:lnTo>
                  <a:pt x="10869559" y="3493786"/>
                </a:lnTo>
                <a:cubicBezTo>
                  <a:pt x="10869559" y="3650902"/>
                  <a:pt x="10742191" y="3778270"/>
                  <a:pt x="10585074" y="3778270"/>
                </a:cubicBezTo>
                <a:lnTo>
                  <a:pt x="9216411" y="3778270"/>
                </a:lnTo>
                <a:lnTo>
                  <a:pt x="7808345" y="3778270"/>
                </a:lnTo>
                <a:lnTo>
                  <a:pt x="1592826" y="3778270"/>
                </a:lnTo>
                <a:lnTo>
                  <a:pt x="663675" y="3778270"/>
                </a:lnTo>
                <a:lnTo>
                  <a:pt x="0" y="3778270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41722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0972802" cy="969264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75E0554-AFC0-6021-9659-FB67DE75B1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custGeom>
            <a:avLst/>
            <a:gdLst>
              <a:gd name="connsiteX0" fmla="*/ 1528012 w 6172200"/>
              <a:gd name="connsiteY0" fmla="*/ 0 h 4425696"/>
              <a:gd name="connsiteX1" fmla="*/ 5795884 w 6172200"/>
              <a:gd name="connsiteY1" fmla="*/ 0 h 4425696"/>
              <a:gd name="connsiteX2" fmla="*/ 6164556 w 6172200"/>
              <a:gd name="connsiteY2" fmla="*/ 300476 h 4425696"/>
              <a:gd name="connsiteX3" fmla="*/ 6172200 w 6172200"/>
              <a:gd name="connsiteY3" fmla="*/ 376308 h 4425696"/>
              <a:gd name="connsiteX4" fmla="*/ 6172200 w 6172200"/>
              <a:gd name="connsiteY4" fmla="*/ 4049388 h 4425696"/>
              <a:gd name="connsiteX5" fmla="*/ 6164556 w 6172200"/>
              <a:gd name="connsiteY5" fmla="*/ 4125220 h 4425696"/>
              <a:gd name="connsiteX6" fmla="*/ 5795884 w 6172200"/>
              <a:gd name="connsiteY6" fmla="*/ 4425696 h 4425696"/>
              <a:gd name="connsiteX7" fmla="*/ 4644199 w 6172200"/>
              <a:gd name="connsiteY7" fmla="*/ 4425696 h 4425696"/>
              <a:gd name="connsiteX8" fmla="*/ 376307 w 6172200"/>
              <a:gd name="connsiteY8" fmla="*/ 4425696 h 4425696"/>
              <a:gd name="connsiteX9" fmla="*/ 300476 w 6172200"/>
              <a:gd name="connsiteY9" fmla="*/ 4418052 h 4425696"/>
              <a:gd name="connsiteX10" fmla="*/ 0 w 6172200"/>
              <a:gd name="connsiteY10" fmla="*/ 4049380 h 4425696"/>
              <a:gd name="connsiteX11" fmla="*/ 0 w 6172200"/>
              <a:gd name="connsiteY11" fmla="*/ 376318 h 4425696"/>
              <a:gd name="connsiteX12" fmla="*/ 376317 w 6172200"/>
              <a:gd name="connsiteY12" fmla="*/ 1 h 4425696"/>
              <a:gd name="connsiteX13" fmla="*/ 1528002 w 6172200"/>
              <a:gd name="connsiteY13" fmla="*/ 1 h 4425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72200" h="4425696">
                <a:moveTo>
                  <a:pt x="1528012" y="0"/>
                </a:moveTo>
                <a:lnTo>
                  <a:pt x="5795884" y="0"/>
                </a:lnTo>
                <a:cubicBezTo>
                  <a:pt x="5977739" y="0"/>
                  <a:pt x="6129466" y="128995"/>
                  <a:pt x="6164556" y="300476"/>
                </a:cubicBezTo>
                <a:lnTo>
                  <a:pt x="6172200" y="376308"/>
                </a:lnTo>
                <a:lnTo>
                  <a:pt x="6172200" y="4049388"/>
                </a:lnTo>
                <a:lnTo>
                  <a:pt x="6164556" y="4125220"/>
                </a:lnTo>
                <a:cubicBezTo>
                  <a:pt x="6129466" y="4296701"/>
                  <a:pt x="5977739" y="4425696"/>
                  <a:pt x="5795884" y="4425696"/>
                </a:cubicBezTo>
                <a:lnTo>
                  <a:pt x="4644199" y="4425696"/>
                </a:lnTo>
                <a:lnTo>
                  <a:pt x="376307" y="4425696"/>
                </a:lnTo>
                <a:lnTo>
                  <a:pt x="300476" y="4418052"/>
                </a:lnTo>
                <a:cubicBezTo>
                  <a:pt x="128995" y="4382962"/>
                  <a:pt x="0" y="4231235"/>
                  <a:pt x="0" y="4049380"/>
                </a:cubicBezTo>
                <a:lnTo>
                  <a:pt x="0" y="376318"/>
                </a:lnTo>
                <a:cubicBezTo>
                  <a:pt x="0" y="168484"/>
                  <a:pt x="168483" y="1"/>
                  <a:pt x="376317" y="1"/>
                </a:cubicBezTo>
                <a:lnTo>
                  <a:pt x="1528002" y="1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10769362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A87B29A-8A7E-03FA-CAE4-603D4A7507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0644" y="2290890"/>
            <a:ext cx="4672584" cy="4041648"/>
          </a:xfrm>
          <a:custGeom>
            <a:avLst/>
            <a:gdLst>
              <a:gd name="connsiteX0" fmla="*/ 343661 w 4672584"/>
              <a:gd name="connsiteY0" fmla="*/ 0 h 4041648"/>
              <a:gd name="connsiteX1" fmla="*/ 4328923 w 4672584"/>
              <a:gd name="connsiteY1" fmla="*/ 0 h 4041648"/>
              <a:gd name="connsiteX2" fmla="*/ 4672584 w 4672584"/>
              <a:gd name="connsiteY2" fmla="*/ 343661 h 4041648"/>
              <a:gd name="connsiteX3" fmla="*/ 4672584 w 4672584"/>
              <a:gd name="connsiteY3" fmla="*/ 3697987 h 4041648"/>
              <a:gd name="connsiteX4" fmla="*/ 4328923 w 4672584"/>
              <a:gd name="connsiteY4" fmla="*/ 4041648 h 4041648"/>
              <a:gd name="connsiteX5" fmla="*/ 343661 w 4672584"/>
              <a:gd name="connsiteY5" fmla="*/ 4041648 h 4041648"/>
              <a:gd name="connsiteX6" fmla="*/ 0 w 4672584"/>
              <a:gd name="connsiteY6" fmla="*/ 3697987 h 4041648"/>
              <a:gd name="connsiteX7" fmla="*/ 0 w 4672584"/>
              <a:gd name="connsiteY7" fmla="*/ 343661 h 4041648"/>
              <a:gd name="connsiteX8" fmla="*/ 343661 w 4672584"/>
              <a:gd name="connsiteY8" fmla="*/ 0 h 404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72584" h="4041648">
                <a:moveTo>
                  <a:pt x="343661" y="0"/>
                </a:moveTo>
                <a:lnTo>
                  <a:pt x="4328923" y="0"/>
                </a:lnTo>
                <a:cubicBezTo>
                  <a:pt x="4518722" y="0"/>
                  <a:pt x="4672584" y="153862"/>
                  <a:pt x="4672584" y="343661"/>
                </a:cubicBezTo>
                <a:lnTo>
                  <a:pt x="4672584" y="3697987"/>
                </a:lnTo>
                <a:cubicBezTo>
                  <a:pt x="4672584" y="3887786"/>
                  <a:pt x="4518722" y="4041648"/>
                  <a:pt x="4328923" y="4041648"/>
                </a:cubicBezTo>
                <a:lnTo>
                  <a:pt x="343661" y="4041648"/>
                </a:lnTo>
                <a:cubicBezTo>
                  <a:pt x="153862" y="4041648"/>
                  <a:pt x="0" y="3887786"/>
                  <a:pt x="0" y="3697987"/>
                </a:cubicBezTo>
                <a:lnTo>
                  <a:pt x="0" y="343661"/>
                </a:lnTo>
                <a:cubicBezTo>
                  <a:pt x="0" y="153862"/>
                  <a:pt x="153862" y="0"/>
                  <a:pt x="343661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8249054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9836912-DF32-220D-916F-C27FCC1F8E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2353" y="2295144"/>
            <a:ext cx="3490176" cy="4041648"/>
          </a:xfrm>
          <a:custGeom>
            <a:avLst/>
            <a:gdLst>
              <a:gd name="connsiteX0" fmla="*/ 297009 w 3490176"/>
              <a:gd name="connsiteY0" fmla="*/ 0 h 4041648"/>
              <a:gd name="connsiteX1" fmla="*/ 3195997 w 3490176"/>
              <a:gd name="connsiteY1" fmla="*/ 0 h 4041648"/>
              <a:gd name="connsiteX2" fmla="*/ 3486973 w 3490176"/>
              <a:gd name="connsiteY2" fmla="*/ 237152 h 4041648"/>
              <a:gd name="connsiteX3" fmla="*/ 3490176 w 3490176"/>
              <a:gd name="connsiteY3" fmla="*/ 268927 h 4041648"/>
              <a:gd name="connsiteX4" fmla="*/ 3490176 w 3490176"/>
              <a:gd name="connsiteY4" fmla="*/ 3772721 h 4041648"/>
              <a:gd name="connsiteX5" fmla="*/ 3486973 w 3490176"/>
              <a:gd name="connsiteY5" fmla="*/ 3804496 h 4041648"/>
              <a:gd name="connsiteX6" fmla="*/ 3195997 w 3490176"/>
              <a:gd name="connsiteY6" fmla="*/ 4041648 h 4041648"/>
              <a:gd name="connsiteX7" fmla="*/ 297009 w 3490176"/>
              <a:gd name="connsiteY7" fmla="*/ 4041648 h 4041648"/>
              <a:gd name="connsiteX8" fmla="*/ 6033 w 3490176"/>
              <a:gd name="connsiteY8" fmla="*/ 3804496 h 4041648"/>
              <a:gd name="connsiteX9" fmla="*/ 0 w 3490176"/>
              <a:gd name="connsiteY9" fmla="*/ 3744648 h 4041648"/>
              <a:gd name="connsiteX10" fmla="*/ 0 w 3490176"/>
              <a:gd name="connsiteY10" fmla="*/ 297000 h 4041648"/>
              <a:gd name="connsiteX11" fmla="*/ 6033 w 3490176"/>
              <a:gd name="connsiteY11" fmla="*/ 237152 h 4041648"/>
              <a:gd name="connsiteX12" fmla="*/ 297009 w 3490176"/>
              <a:gd name="connsiteY12" fmla="*/ 0 h 404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90176" h="4041648">
                <a:moveTo>
                  <a:pt x="297009" y="0"/>
                </a:moveTo>
                <a:lnTo>
                  <a:pt x="3195997" y="0"/>
                </a:lnTo>
                <a:cubicBezTo>
                  <a:pt x="3339527" y="0"/>
                  <a:pt x="3459278" y="101810"/>
                  <a:pt x="3486973" y="237152"/>
                </a:cubicBezTo>
                <a:lnTo>
                  <a:pt x="3490176" y="268927"/>
                </a:lnTo>
                <a:lnTo>
                  <a:pt x="3490176" y="3772721"/>
                </a:lnTo>
                <a:lnTo>
                  <a:pt x="3486973" y="3804496"/>
                </a:lnTo>
                <a:cubicBezTo>
                  <a:pt x="3459278" y="3939839"/>
                  <a:pt x="3339527" y="4041648"/>
                  <a:pt x="3195997" y="4041648"/>
                </a:cubicBezTo>
                <a:lnTo>
                  <a:pt x="297009" y="4041648"/>
                </a:lnTo>
                <a:cubicBezTo>
                  <a:pt x="153479" y="4041648"/>
                  <a:pt x="33728" y="3939839"/>
                  <a:pt x="6033" y="3804496"/>
                </a:cubicBezTo>
                <a:lnTo>
                  <a:pt x="0" y="3744648"/>
                </a:lnTo>
                <a:lnTo>
                  <a:pt x="0" y="297000"/>
                </a:lnTo>
                <a:lnTo>
                  <a:pt x="6033" y="237152"/>
                </a:lnTo>
                <a:cubicBezTo>
                  <a:pt x="33728" y="101810"/>
                  <a:pt x="153479" y="0"/>
                  <a:pt x="297009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5618783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718304"/>
            <a:ext cx="5897880" cy="1353312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24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0" y="603503"/>
            <a:ext cx="10826496" cy="4334256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0000"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03034146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0" y="5120640"/>
            <a:ext cx="7525512" cy="1545336"/>
          </a:xfrm>
        </p:spPr>
        <p:txBody>
          <a:bodyPr>
            <a:normAutofit/>
          </a:bodyPr>
          <a:lstStyle>
            <a:lvl1pPr algn="ctr">
              <a:lnSpc>
                <a:spcPct val="110000"/>
              </a:lnSpc>
              <a:defRPr sz="24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4484" y="809412"/>
            <a:ext cx="10543032" cy="4206240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30000"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734678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1826" y="4957555"/>
            <a:ext cx="6858000" cy="1737360"/>
          </a:xfrm>
        </p:spPr>
        <p:txBody>
          <a:bodyPr anchor="t" anchorCtr="0">
            <a:noAutofit/>
          </a:bodyPr>
          <a:lstStyle>
            <a:lvl1pPr algn="l"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0328" y="4957555"/>
            <a:ext cx="3496092" cy="1322653"/>
          </a:xfrm>
        </p:spPr>
        <p:txBody>
          <a:bodyPr anchor="b" anchorCtr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33E2CF8-F9ED-49BB-7C96-2E9AAC056736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1230139" y="629340"/>
            <a:ext cx="10976149" cy="4081805"/>
          </a:xfrm>
          <a:custGeom>
            <a:avLst/>
            <a:gdLst>
              <a:gd name="connsiteX0" fmla="*/ 1782161 w 11002360"/>
              <a:gd name="connsiteY0" fmla="*/ 0 h 4091552"/>
              <a:gd name="connsiteX1" fmla="*/ 11002360 w 11002360"/>
              <a:gd name="connsiteY1" fmla="*/ 0 h 4091552"/>
              <a:gd name="connsiteX2" fmla="*/ 11002360 w 11002360"/>
              <a:gd name="connsiteY2" fmla="*/ 4091552 h 4091552"/>
              <a:gd name="connsiteX3" fmla="*/ 3300114 w 11002360"/>
              <a:gd name="connsiteY3" fmla="*/ 4091552 h 4091552"/>
              <a:gd name="connsiteX4" fmla="*/ 1782161 w 11002360"/>
              <a:gd name="connsiteY4" fmla="*/ 4091552 h 4091552"/>
              <a:gd name="connsiteX5" fmla="*/ 306686 w 11002360"/>
              <a:gd name="connsiteY5" fmla="*/ 4091552 h 4091552"/>
              <a:gd name="connsiteX6" fmla="*/ 0 w 11002360"/>
              <a:gd name="connsiteY6" fmla="*/ 3784866 h 4091552"/>
              <a:gd name="connsiteX7" fmla="*/ 0 w 11002360"/>
              <a:gd name="connsiteY7" fmla="*/ 306687 h 4091552"/>
              <a:gd name="connsiteX8" fmla="*/ 306686 w 11002360"/>
              <a:gd name="connsiteY8" fmla="*/ 1 h 4091552"/>
              <a:gd name="connsiteX9" fmla="*/ 1782161 w 11002360"/>
              <a:gd name="connsiteY9" fmla="*/ 1 h 4091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02360" h="4091552">
                <a:moveTo>
                  <a:pt x="1782161" y="0"/>
                </a:moveTo>
                <a:lnTo>
                  <a:pt x="11002360" y="0"/>
                </a:lnTo>
                <a:lnTo>
                  <a:pt x="11002360" y="4091552"/>
                </a:lnTo>
                <a:lnTo>
                  <a:pt x="3300114" y="4091552"/>
                </a:lnTo>
                <a:lnTo>
                  <a:pt x="1782161" y="4091552"/>
                </a:lnTo>
                <a:lnTo>
                  <a:pt x="306686" y="4091552"/>
                </a:lnTo>
                <a:cubicBezTo>
                  <a:pt x="137308" y="4091552"/>
                  <a:pt x="0" y="3954244"/>
                  <a:pt x="0" y="3784866"/>
                </a:cubicBezTo>
                <a:lnTo>
                  <a:pt x="0" y="306687"/>
                </a:lnTo>
                <a:cubicBezTo>
                  <a:pt x="0" y="137309"/>
                  <a:pt x="137308" y="1"/>
                  <a:pt x="306686" y="1"/>
                </a:cubicBezTo>
                <a:lnTo>
                  <a:pt x="1782161" y="1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A644EE-5664-C5E5-F2EA-78570A0BEBC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578056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0" y="4809744"/>
            <a:ext cx="7525512" cy="1545336"/>
          </a:xfrm>
        </p:spPr>
        <p:txBody>
          <a:bodyPr>
            <a:normAutofit/>
          </a:bodyPr>
          <a:lstStyle>
            <a:lvl1pPr algn="ctr">
              <a:lnSpc>
                <a:spcPct val="110000"/>
              </a:lnSpc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2960" y="640079"/>
            <a:ext cx="10543032" cy="4206240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3200" b="1" i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922403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0" y="548640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0" i="0">
                <a:solidFill>
                  <a:schemeClr val="bg1"/>
                </a:solidFill>
                <a:latin typeface="+mj-lt"/>
              </a:defRPr>
            </a:lvl1pPr>
            <a:lvl2pPr marL="228600" indent="0">
              <a:lnSpc>
                <a:spcPct val="100000"/>
              </a:lnSpc>
              <a:buNone/>
              <a:defRPr sz="4800" b="0" i="0">
                <a:solidFill>
                  <a:schemeClr val="bg1"/>
                </a:solidFill>
                <a:latin typeface="+mj-lt"/>
              </a:defRPr>
            </a:lvl2pPr>
            <a:lvl3pPr marL="457200" indent="0">
              <a:lnSpc>
                <a:spcPct val="100000"/>
              </a:lnSpc>
              <a:buNone/>
              <a:defRPr sz="4400" b="0" i="0">
                <a:solidFill>
                  <a:schemeClr val="bg1"/>
                </a:solidFill>
                <a:latin typeface="+mj-lt"/>
              </a:defRPr>
            </a:lvl3pPr>
            <a:lvl4pPr marL="685800" indent="0">
              <a:lnSpc>
                <a:spcPct val="100000"/>
              </a:lnSpc>
              <a:buNone/>
              <a:defRPr sz="4000" b="0" i="0">
                <a:solidFill>
                  <a:schemeClr val="bg1"/>
                </a:solidFill>
                <a:latin typeface="+mj-lt"/>
              </a:defRPr>
            </a:lvl4pPr>
            <a:lvl5pPr marL="914400" indent="0">
              <a:lnSpc>
                <a:spcPct val="100000"/>
              </a:lnSpc>
              <a:buNone/>
              <a:defRPr sz="3600" b="0" i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84806756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0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0" i="0">
                <a:solidFill>
                  <a:schemeClr val="accent1"/>
                </a:solidFill>
                <a:latin typeface="+mj-lt"/>
              </a:defRPr>
            </a:lvl1pPr>
            <a:lvl2pPr marL="228600" indent="0">
              <a:lnSpc>
                <a:spcPct val="100000"/>
              </a:lnSpc>
              <a:buNone/>
              <a:defRPr sz="4400" b="0" i="0">
                <a:solidFill>
                  <a:schemeClr val="accent1"/>
                </a:solidFill>
                <a:latin typeface="+mj-lt"/>
              </a:defRPr>
            </a:lvl2pPr>
            <a:lvl3pPr marL="457200" indent="0">
              <a:lnSpc>
                <a:spcPct val="100000"/>
              </a:lnSpc>
              <a:buNone/>
              <a:defRPr sz="4000" b="0" i="0">
                <a:solidFill>
                  <a:schemeClr val="accent1"/>
                </a:solidFill>
                <a:latin typeface="+mj-lt"/>
              </a:defRPr>
            </a:lvl3pPr>
            <a:lvl4pPr marL="685800" indent="0">
              <a:lnSpc>
                <a:spcPct val="100000"/>
              </a:lnSpc>
              <a:buNone/>
              <a:defRPr sz="3600" b="0" i="0">
                <a:solidFill>
                  <a:schemeClr val="accent1"/>
                </a:solidFill>
                <a:latin typeface="+mj-lt"/>
              </a:defRPr>
            </a:lvl4pPr>
            <a:lvl5pPr marL="914400" indent="0">
              <a:lnSpc>
                <a:spcPct val="100000"/>
              </a:lnSpc>
              <a:buNone/>
              <a:defRPr sz="3200" b="0" i="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53324265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0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0" i="0">
                <a:latin typeface="+mj-lt"/>
              </a:defRPr>
            </a:lvl1pPr>
            <a:lvl2pPr marL="228600" indent="0">
              <a:lnSpc>
                <a:spcPct val="100000"/>
              </a:lnSpc>
              <a:buNone/>
              <a:defRPr sz="4400" b="0" i="0">
                <a:latin typeface="+mj-lt"/>
              </a:defRPr>
            </a:lvl2pPr>
            <a:lvl3pPr marL="457200" indent="0">
              <a:lnSpc>
                <a:spcPct val="100000"/>
              </a:lnSpc>
              <a:buNone/>
              <a:defRPr sz="4000" b="0" i="0">
                <a:latin typeface="+mj-lt"/>
              </a:defRPr>
            </a:lvl3pPr>
            <a:lvl4pPr marL="685800" indent="0">
              <a:lnSpc>
                <a:spcPct val="100000"/>
              </a:lnSpc>
              <a:buNone/>
              <a:defRPr sz="3600" b="0" i="0">
                <a:latin typeface="+mj-lt"/>
              </a:defRPr>
            </a:lvl4pPr>
            <a:lvl5pPr marL="914400" indent="0">
              <a:lnSpc>
                <a:spcPct val="100000"/>
              </a:lnSpc>
              <a:buNone/>
              <a:defRPr sz="3200" b="0" i="0">
                <a:latin typeface="+mj-lt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46971830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0868" y="5196402"/>
            <a:ext cx="8970264" cy="466344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96568" y="1188720"/>
            <a:ext cx="9198864" cy="3657600"/>
          </a:xfrm>
        </p:spPr>
        <p:txBody>
          <a:bodyPr anchor="ctr">
            <a:normAutofit/>
          </a:bodyPr>
          <a:lstStyle>
            <a:lvl1pPr marL="164592" indent="-164592" algn="ctr">
              <a:lnSpc>
                <a:spcPct val="100000"/>
              </a:lnSpc>
              <a:spcBef>
                <a:spcPts val="0"/>
              </a:spcBef>
              <a:buNone/>
              <a:defRPr sz="4000" b="0" i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8781367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77009" y="5349240"/>
            <a:ext cx="9043416" cy="466344"/>
          </a:xfrm>
        </p:spPr>
        <p:txBody>
          <a:bodyPr anchor="ctr">
            <a:noAutofit/>
          </a:bodyPr>
          <a:lstStyle>
            <a:lvl1pPr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000" b="0" i="0">
                <a:latin typeface="+mj-lt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9895455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" y="5669280"/>
            <a:ext cx="8805672" cy="466344"/>
          </a:xfrm>
        </p:spPr>
        <p:txBody>
          <a:bodyPr anchor="ctr">
            <a:noAutofit/>
          </a:bodyPr>
          <a:lstStyle>
            <a:lvl1pPr>
              <a:lnSpc>
                <a:spcPct val="120000"/>
              </a:lnSpc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097280"/>
            <a:ext cx="8961120" cy="347472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200" b="0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71298327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" y="5669280"/>
            <a:ext cx="8805672" cy="466344"/>
          </a:xfrm>
        </p:spPr>
        <p:txBody>
          <a:bodyPr anchor="ctr">
            <a:noAutofit/>
          </a:bodyPr>
          <a:lstStyle>
            <a:lvl1pPr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097280"/>
            <a:ext cx="8961120" cy="347472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5400" b="0" i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53635936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0741152" cy="1188720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0" y="2011680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011680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74925583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0741152" cy="1188720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0" y="2486025"/>
            <a:ext cx="5181600" cy="36576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486025"/>
            <a:ext cx="5181600" cy="36576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694743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A4B7A6E-A3B8-3D87-4AFC-BB6613DA99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42815"/>
            <a:ext cx="6584942" cy="5972373"/>
          </a:xfrm>
          <a:custGeom>
            <a:avLst/>
            <a:gdLst>
              <a:gd name="connsiteX0" fmla="*/ 0 w 6584942"/>
              <a:gd name="connsiteY0" fmla="*/ 0 h 5972373"/>
              <a:gd name="connsiteX1" fmla="*/ 1717192 w 6584942"/>
              <a:gd name="connsiteY1" fmla="*/ 0 h 5972373"/>
              <a:gd name="connsiteX2" fmla="*/ 3939301 w 6584942"/>
              <a:gd name="connsiteY2" fmla="*/ 0 h 5972373"/>
              <a:gd name="connsiteX3" fmla="*/ 6193330 w 6584942"/>
              <a:gd name="connsiteY3" fmla="*/ 0 h 5972373"/>
              <a:gd name="connsiteX4" fmla="*/ 6584942 w 6584942"/>
              <a:gd name="connsiteY4" fmla="*/ 391612 h 5972373"/>
              <a:gd name="connsiteX5" fmla="*/ 6584942 w 6584942"/>
              <a:gd name="connsiteY5" fmla="*/ 5574602 h 5972373"/>
              <a:gd name="connsiteX6" fmla="*/ 6193330 w 6584942"/>
              <a:gd name="connsiteY6" fmla="*/ 5966214 h 5972373"/>
              <a:gd name="connsiteX7" fmla="*/ 3939301 w 6584942"/>
              <a:gd name="connsiteY7" fmla="*/ 5966214 h 5972373"/>
              <a:gd name="connsiteX8" fmla="*/ 3939301 w 6584942"/>
              <a:gd name="connsiteY8" fmla="*/ 5972373 h 5972373"/>
              <a:gd name="connsiteX9" fmla="*/ 0 w 6584942"/>
              <a:gd name="connsiteY9" fmla="*/ 5972373 h 5972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84942" h="5972373">
                <a:moveTo>
                  <a:pt x="0" y="0"/>
                </a:moveTo>
                <a:lnTo>
                  <a:pt x="1717192" y="0"/>
                </a:lnTo>
                <a:lnTo>
                  <a:pt x="3939301" y="0"/>
                </a:lnTo>
                <a:lnTo>
                  <a:pt x="6193330" y="0"/>
                </a:lnTo>
                <a:cubicBezTo>
                  <a:pt x="6409612" y="0"/>
                  <a:pt x="6584942" y="175331"/>
                  <a:pt x="6584942" y="391612"/>
                </a:cubicBezTo>
                <a:lnTo>
                  <a:pt x="6584942" y="5574602"/>
                </a:lnTo>
                <a:cubicBezTo>
                  <a:pt x="6584942" y="5790883"/>
                  <a:pt x="6409612" y="5966214"/>
                  <a:pt x="6193330" y="5966214"/>
                </a:cubicBezTo>
                <a:lnTo>
                  <a:pt x="3939301" y="5966214"/>
                </a:lnTo>
                <a:lnTo>
                  <a:pt x="3939301" y="5972373"/>
                </a:lnTo>
                <a:lnTo>
                  <a:pt x="0" y="5972373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9509487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0745788" cy="1188720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0" y="1872001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1800" b="1" cap="none" baseline="0">
                <a:latin typeface="Raleway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72001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1800" b="1" cap="none" baseline="0">
                <a:latin typeface="Raleway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0" y="2573866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573866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76129601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0745788" cy="1188720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0" y="2363064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1800" b="1" cap="none" baseline="0">
                <a:latin typeface="Raleway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63064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1800" b="1" cap="none" baseline="0">
                <a:latin typeface="Raleway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0" y="3149594"/>
            <a:ext cx="5157788" cy="310896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3149594"/>
            <a:ext cx="5183188" cy="310896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417662474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0653578" cy="1188720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9422503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83067787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0">
              <a:buNone/>
              <a:defRPr sz="1800"/>
            </a:lvl2pPr>
            <a:lvl3pPr marL="457200" indent="0">
              <a:buNone/>
              <a:defRPr sz="1600"/>
            </a:lvl3pPr>
            <a:lvl4pPr marL="685800" indent="0">
              <a:buNone/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07881835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0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22A121F-E5F6-5A23-9964-F85D3A0008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58294" y="552552"/>
            <a:ext cx="6519080" cy="5752896"/>
          </a:xfrm>
          <a:custGeom>
            <a:avLst/>
            <a:gdLst>
              <a:gd name="connsiteX0" fmla="*/ 485669 w 6519080"/>
              <a:gd name="connsiteY0" fmla="*/ 0 h 5752896"/>
              <a:gd name="connsiteX1" fmla="*/ 6033412 w 6519080"/>
              <a:gd name="connsiteY1" fmla="*/ 0 h 5752896"/>
              <a:gd name="connsiteX2" fmla="*/ 6512642 w 6519080"/>
              <a:gd name="connsiteY2" fmla="*/ 390584 h 5752896"/>
              <a:gd name="connsiteX3" fmla="*/ 6519080 w 6519080"/>
              <a:gd name="connsiteY3" fmla="*/ 454449 h 5752896"/>
              <a:gd name="connsiteX4" fmla="*/ 6519080 w 6519080"/>
              <a:gd name="connsiteY4" fmla="*/ 5298446 h 5752896"/>
              <a:gd name="connsiteX5" fmla="*/ 6512642 w 6519080"/>
              <a:gd name="connsiteY5" fmla="*/ 5362311 h 5752896"/>
              <a:gd name="connsiteX6" fmla="*/ 6033412 w 6519080"/>
              <a:gd name="connsiteY6" fmla="*/ 5752896 h 5752896"/>
              <a:gd name="connsiteX7" fmla="*/ 485669 w 6519080"/>
              <a:gd name="connsiteY7" fmla="*/ 5752896 h 5752896"/>
              <a:gd name="connsiteX8" fmla="*/ 6438 w 6519080"/>
              <a:gd name="connsiteY8" fmla="*/ 5362311 h 5752896"/>
              <a:gd name="connsiteX9" fmla="*/ 0 w 6519080"/>
              <a:gd name="connsiteY9" fmla="*/ 5298451 h 5752896"/>
              <a:gd name="connsiteX10" fmla="*/ 0 w 6519080"/>
              <a:gd name="connsiteY10" fmla="*/ 454445 h 5752896"/>
              <a:gd name="connsiteX11" fmla="*/ 6438 w 6519080"/>
              <a:gd name="connsiteY11" fmla="*/ 390584 h 5752896"/>
              <a:gd name="connsiteX12" fmla="*/ 485669 w 6519080"/>
              <a:gd name="connsiteY12" fmla="*/ 0 h 575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519080" h="5752896">
                <a:moveTo>
                  <a:pt x="485669" y="0"/>
                </a:moveTo>
                <a:lnTo>
                  <a:pt x="6033412" y="0"/>
                </a:lnTo>
                <a:cubicBezTo>
                  <a:pt x="6269802" y="0"/>
                  <a:pt x="6467029" y="167678"/>
                  <a:pt x="6512642" y="390584"/>
                </a:cubicBezTo>
                <a:lnTo>
                  <a:pt x="6519080" y="454449"/>
                </a:lnTo>
                <a:lnTo>
                  <a:pt x="6519080" y="5298446"/>
                </a:lnTo>
                <a:lnTo>
                  <a:pt x="6512642" y="5362311"/>
                </a:lnTo>
                <a:cubicBezTo>
                  <a:pt x="6467029" y="5585218"/>
                  <a:pt x="6269802" y="5752896"/>
                  <a:pt x="6033412" y="5752896"/>
                </a:cubicBezTo>
                <a:lnTo>
                  <a:pt x="485669" y="5752896"/>
                </a:lnTo>
                <a:cubicBezTo>
                  <a:pt x="249278" y="5752896"/>
                  <a:pt x="52051" y="5585218"/>
                  <a:pt x="6438" y="5362311"/>
                </a:cubicBezTo>
                <a:lnTo>
                  <a:pt x="0" y="5298451"/>
                </a:lnTo>
                <a:lnTo>
                  <a:pt x="0" y="454445"/>
                </a:lnTo>
                <a:lnTo>
                  <a:pt x="6438" y="390584"/>
                </a:lnTo>
                <a:cubicBezTo>
                  <a:pt x="52051" y="167678"/>
                  <a:pt x="249278" y="0"/>
                  <a:pt x="485669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58083149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684674"/>
            <a:ext cx="7342307" cy="1133856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867591"/>
            <a:ext cx="10890374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849228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684674"/>
            <a:ext cx="11107780" cy="1133856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39" y="2867591"/>
            <a:ext cx="11107779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2314234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1627318"/>
            <a:ext cx="8430767" cy="1842020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0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228600" indent="0">
              <a:buNone/>
              <a:defRPr sz="1600">
                <a:solidFill>
                  <a:schemeClr val="tx1"/>
                </a:solidFill>
              </a:defRPr>
            </a:lvl2pPr>
            <a:lvl3pPr marL="457200" indent="0">
              <a:buNone/>
              <a:defRPr sz="1400">
                <a:solidFill>
                  <a:schemeClr val="tx1"/>
                </a:solidFill>
              </a:defRPr>
            </a:lvl3pPr>
            <a:lvl4pPr marL="685800" indent="0">
              <a:buNone/>
              <a:defRPr sz="1200">
                <a:solidFill>
                  <a:schemeClr val="tx1"/>
                </a:solidFill>
              </a:defRPr>
            </a:lvl4pPr>
            <a:lvl5pPr marL="9144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155585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CECE93-F2F0-9BF0-BC06-17F4FCB720A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997845" y="137965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39B692-E2F6-F6FD-1494-9FB37EAB322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621647" y="6368780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AC0B933-AE26-DF32-E480-926E7D262A0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07052" y="442815"/>
            <a:ext cx="6584949" cy="5972373"/>
          </a:xfrm>
          <a:custGeom>
            <a:avLst/>
            <a:gdLst>
              <a:gd name="connsiteX0" fmla="*/ 391612 w 6584949"/>
              <a:gd name="connsiteY0" fmla="*/ 0 h 5972373"/>
              <a:gd name="connsiteX1" fmla="*/ 2645641 w 6584949"/>
              <a:gd name="connsiteY1" fmla="*/ 0 h 5972373"/>
              <a:gd name="connsiteX2" fmla="*/ 4867750 w 6584949"/>
              <a:gd name="connsiteY2" fmla="*/ 0 h 5972373"/>
              <a:gd name="connsiteX3" fmla="*/ 6584949 w 6584949"/>
              <a:gd name="connsiteY3" fmla="*/ 0 h 5972373"/>
              <a:gd name="connsiteX4" fmla="*/ 6584949 w 6584949"/>
              <a:gd name="connsiteY4" fmla="*/ 5972373 h 5972373"/>
              <a:gd name="connsiteX5" fmla="*/ 2645641 w 6584949"/>
              <a:gd name="connsiteY5" fmla="*/ 5972373 h 5972373"/>
              <a:gd name="connsiteX6" fmla="*/ 2645641 w 6584949"/>
              <a:gd name="connsiteY6" fmla="*/ 5966214 h 5972373"/>
              <a:gd name="connsiteX7" fmla="*/ 391612 w 6584949"/>
              <a:gd name="connsiteY7" fmla="*/ 5966214 h 5972373"/>
              <a:gd name="connsiteX8" fmla="*/ 0 w 6584949"/>
              <a:gd name="connsiteY8" fmla="*/ 5574602 h 5972373"/>
              <a:gd name="connsiteX9" fmla="*/ 0 w 6584949"/>
              <a:gd name="connsiteY9" fmla="*/ 391612 h 5972373"/>
              <a:gd name="connsiteX10" fmla="*/ 391612 w 6584949"/>
              <a:gd name="connsiteY10" fmla="*/ 0 h 5972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84949" h="5972373">
                <a:moveTo>
                  <a:pt x="391612" y="0"/>
                </a:moveTo>
                <a:lnTo>
                  <a:pt x="2645641" y="0"/>
                </a:lnTo>
                <a:lnTo>
                  <a:pt x="4867750" y="0"/>
                </a:lnTo>
                <a:lnTo>
                  <a:pt x="6584949" y="0"/>
                </a:lnTo>
                <a:lnTo>
                  <a:pt x="6584949" y="5972373"/>
                </a:lnTo>
                <a:lnTo>
                  <a:pt x="2645641" y="5972373"/>
                </a:lnTo>
                <a:lnTo>
                  <a:pt x="2645641" y="5966214"/>
                </a:lnTo>
                <a:lnTo>
                  <a:pt x="391612" y="5966214"/>
                </a:lnTo>
                <a:cubicBezTo>
                  <a:pt x="175331" y="5966214"/>
                  <a:pt x="0" y="5790883"/>
                  <a:pt x="0" y="5574602"/>
                </a:cubicBezTo>
                <a:lnTo>
                  <a:pt x="0" y="391612"/>
                </a:lnTo>
                <a:cubicBezTo>
                  <a:pt x="0" y="175331"/>
                  <a:pt x="175331" y="0"/>
                  <a:pt x="391612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998005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929817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0562607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Autofit/>
          </a:bodyPr>
          <a:lstStyle>
            <a:lvl1pPr algn="ctr">
              <a:defRPr sz="7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378103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7213" y="137965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  <a:latin typeface="Raleway" pitchFamily="2" charset="0"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51015" y="6368780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  <a:latin typeface="Raleway" pitchFamily="2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4065343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  <p:sldLayoutId id="2147483844" r:id="rId13"/>
    <p:sldLayoutId id="2147483845" r:id="rId14"/>
    <p:sldLayoutId id="2147483846" r:id="rId15"/>
    <p:sldLayoutId id="2147483847" r:id="rId16"/>
    <p:sldLayoutId id="2147483848" r:id="rId17"/>
    <p:sldLayoutId id="2147483849" r:id="rId18"/>
    <p:sldLayoutId id="2147483850" r:id="rId19"/>
    <p:sldLayoutId id="2147483851" r:id="rId20"/>
    <p:sldLayoutId id="2147483852" r:id="rId21"/>
    <p:sldLayoutId id="2147483853" r:id="rId22"/>
    <p:sldLayoutId id="2147483854" r:id="rId23"/>
    <p:sldLayoutId id="2147483855" r:id="rId24"/>
    <p:sldLayoutId id="2147483856" r:id="rId25"/>
    <p:sldLayoutId id="2147483857" r:id="rId26"/>
    <p:sldLayoutId id="2147483858" r:id="rId27"/>
    <p:sldLayoutId id="2147483859" r:id="rId28"/>
    <p:sldLayoutId id="2147483860" r:id="rId29"/>
    <p:sldLayoutId id="2147483861" r:id="rId30"/>
    <p:sldLayoutId id="2147483862" r:id="rId31"/>
    <p:sldLayoutId id="2147483863" r:id="rId32"/>
    <p:sldLayoutId id="2147483864" r:id="rId33"/>
    <p:sldLayoutId id="2147483865" r:id="rId34"/>
    <p:sldLayoutId id="2147483866" r:id="rId35"/>
    <p:sldLayoutId id="2147483867" r:id="rId36"/>
    <p:sldLayoutId id="2147483868" r:id="rId37"/>
    <p:sldLayoutId id="2147483869" r:id="rId38"/>
    <p:sldLayoutId id="2147483870" r:id="rId39"/>
    <p:sldLayoutId id="2147483871" r:id="rId40"/>
    <p:sldLayoutId id="2147483872" r:id="rId41"/>
    <p:sldLayoutId id="2147483873" r:id="rId42"/>
    <p:sldLayoutId id="2147483874" r:id="rId43"/>
    <p:sldLayoutId id="2147483875" r:id="rId44"/>
    <p:sldLayoutId id="2147483876" r:id="rId45"/>
    <p:sldLayoutId id="2147483877" r:id="rId46"/>
    <p:sldLayoutId id="2147483878" r:id="rId47"/>
    <p:sldLayoutId id="2147483879" r:id="rId48"/>
    <p:sldLayoutId id="2147483880" r:id="rId49"/>
    <p:sldLayoutId id="2147483881" r:id="rId50"/>
    <p:sldLayoutId id="2147483882" r:id="rId51"/>
    <p:sldLayoutId id="2147483883" r:id="rId52"/>
    <p:sldLayoutId id="2147483884" r:id="rId53"/>
    <p:sldLayoutId id="2147483885" r:id="rId54"/>
    <p:sldLayoutId id="2147483886" r:id="rId55"/>
    <p:sldLayoutId id="2147483887" r:id="rId56"/>
    <p:sldLayoutId id="2147483888" r:id="rId57"/>
    <p:sldLayoutId id="2147483889" r:id="rId5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13C91-E510-4F7C-818F-C46FECE88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1826" y="4957555"/>
            <a:ext cx="6858000" cy="1737360"/>
          </a:xfrm>
        </p:spPr>
        <p:txBody>
          <a:bodyPr/>
          <a:lstStyle/>
          <a:p>
            <a:r>
              <a:rPr lang="en-US" sz="4000" dirty="0"/>
              <a:t>Homoscedasticity &amp; Heteroscedasticity Analysis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F1FF-87FC-80DD-5AB5-4F02641B33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0328" y="4957555"/>
            <a:ext cx="3496092" cy="1322653"/>
          </a:xfrm>
        </p:spPr>
        <p:txBody>
          <a:bodyPr/>
          <a:lstStyle/>
          <a:p>
            <a:r>
              <a:rPr lang="en-US" dirty="0" smtClean="0"/>
              <a:t>Group 5 </a:t>
            </a:r>
            <a:r>
              <a:rPr lang="en-US" dirty="0" smtClean="0"/>
              <a:t>Presented</a:t>
            </a:r>
            <a:endParaRPr lang="en-US" dirty="0"/>
          </a:p>
        </p:txBody>
      </p:sp>
      <p:pic>
        <p:nvPicPr>
          <p:cNvPr id="8" name="Picture Placeholder 7" descr="A spiral staircase ">
            <a:extLst>
              <a:ext uri="{FF2B5EF4-FFF2-40B4-BE49-F238E27FC236}">
                <a16:creationId xmlns:a16="http://schemas.microsoft.com/office/drawing/2014/main" id="{7F349D00-DBC6-DA65-90E2-9816C663E17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18"/>
                    </a14:imgEffect>
                    <a14:imgEffect>
                      <a14:saturation sat="0"/>
                    </a14:imgEffect>
                    <a14:imgEffect>
                      <a14:brightnessContrast contrast="1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200" b="25200"/>
          <a:stretch/>
        </p:blipFill>
        <p:spPr>
          <a:xfrm>
            <a:off x="1230139" y="608075"/>
            <a:ext cx="10976149" cy="4081805"/>
          </a:xfrm>
        </p:spPr>
      </p:pic>
    </p:spTree>
    <p:extLst>
      <p:ext uri="{BB962C8B-B14F-4D97-AF65-F5344CB8AC3E}">
        <p14:creationId xmlns:p14="http://schemas.microsoft.com/office/powerpoint/2010/main" val="3399578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7FCD81-6E05-0E1D-6F27-A02F7126A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6697"/>
            <a:ext cx="5779081" cy="967570"/>
          </a:xfrm>
        </p:spPr>
        <p:txBody>
          <a:bodyPr>
            <a:noAutofit/>
          </a:bodyPr>
          <a:lstStyle/>
          <a:p>
            <a:r>
              <a:rPr lang="en-US" sz="3200" dirty="0"/>
              <a:t>Goldfeld-Quandt Test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1E1C-DF0A-20C9-500E-E854AE5D8A9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0" y="2082800"/>
            <a:ext cx="5777953" cy="3778503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GT Walsheim LC" pitchFamily="2" charset="0"/>
                <a:cs typeface="GT Walsheim LC" pitchFamily="2" charset="0"/>
              </a:rPr>
              <a:t>Split data into two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groups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Compute 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Mean Squared Error (MSE) for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each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Test 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statistic = MSE₂ / MSE₁ → compare to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F-distribution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>
                <a:latin typeface="GT Walsheim LC" pitchFamily="2" charset="0"/>
                <a:cs typeface="GT Walsheim LC" pitchFamily="2" charset="0"/>
              </a:rPr>
              <a:t>Hypotheses</a:t>
            </a:r>
            <a:r>
              <a:rPr lang="en-GB" dirty="0" smtClean="0">
                <a:latin typeface="GT Walsheim LC" pitchFamily="2" charset="0"/>
                <a:cs typeface="GT Walsheim LC" pitchFamily="2" charset="0"/>
              </a:rPr>
              <a:t>: </a:t>
            </a:r>
          </a:p>
          <a:p>
            <a:pPr marL="514350" lvl="1" indent="-285750"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GT Walsheim LC" pitchFamily="2" charset="0"/>
                <a:cs typeface="GT Walsheim LC" pitchFamily="2" charset="0"/>
              </a:rPr>
              <a:t>H</a:t>
            </a:r>
            <a:r>
              <a:rPr lang="en-US" sz="1800" dirty="0">
                <a:latin typeface="GT Walsheim LC" pitchFamily="2" charset="0"/>
                <a:cs typeface="GT Walsheim LC" pitchFamily="2" charset="0"/>
              </a:rPr>
              <a:t>₀: Residuals have equal </a:t>
            </a:r>
            <a:r>
              <a:rPr lang="en-US" sz="1800" dirty="0" smtClean="0">
                <a:latin typeface="GT Walsheim LC" pitchFamily="2" charset="0"/>
                <a:cs typeface="GT Walsheim LC" pitchFamily="2" charset="0"/>
              </a:rPr>
              <a:t>variance</a:t>
            </a:r>
          </a:p>
          <a:p>
            <a:pPr marL="514350" lvl="1" indent="-285750"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GT Walsheim LC" pitchFamily="2" charset="0"/>
                <a:cs typeface="GT Walsheim LC" pitchFamily="2" charset="0"/>
              </a:rPr>
              <a:t>H</a:t>
            </a:r>
            <a:r>
              <a:rPr lang="en-US" sz="1800" dirty="0">
                <a:latin typeface="GT Walsheim LC" pitchFamily="2" charset="0"/>
                <a:cs typeface="GT Walsheim LC" pitchFamily="2" charset="0"/>
              </a:rPr>
              <a:t>₁: Residuals do not have equal variance</a:t>
            </a:r>
            <a:r>
              <a:rPr lang="en-GB" sz="1800" dirty="0" smtClean="0">
                <a:latin typeface="GT Walsheim LC" pitchFamily="2" charset="0"/>
                <a:cs typeface="GT Walsheim LC" pitchFamily="2" charset="0"/>
              </a:rPr>
              <a:t>      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dirty="0">
              <a:latin typeface="GT Walsheim LC" pitchFamily="2" charset="0"/>
              <a:cs typeface="GT Walsheim LC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dirty="0">
              <a:latin typeface="GT Walsheim LC" pitchFamily="2" charset="0"/>
              <a:cs typeface="GT Walsheim LC" pitchFamily="2" charset="0"/>
            </a:endParaRPr>
          </a:p>
        </p:txBody>
      </p:sp>
      <p:pic>
        <p:nvPicPr>
          <p:cNvPr id="6" name="Picture Placeholder 5" descr="A close-up of a grid">
            <a:extLst>
              <a:ext uri="{FF2B5EF4-FFF2-40B4-BE49-F238E27FC236}">
                <a16:creationId xmlns:a16="http://schemas.microsoft.com/office/drawing/2014/main" id="{625D4B0A-E11C-A89E-AD42-E9AC938E49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054" r="16054"/>
          <a:stretch/>
        </p:blipFill>
        <p:spPr>
          <a:xfrm>
            <a:off x="6828440" y="996696"/>
            <a:ext cx="5363561" cy="4864608"/>
          </a:xfrm>
        </p:spPr>
      </p:pic>
    </p:spTree>
    <p:extLst>
      <p:ext uri="{BB962C8B-B14F-4D97-AF65-F5344CB8AC3E}">
        <p14:creationId xmlns:p14="http://schemas.microsoft.com/office/powerpoint/2010/main" val="357355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7FCD81-6E05-0E1D-6F27-A02F7126A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110" y="613925"/>
            <a:ext cx="5779081" cy="967570"/>
          </a:xfrm>
        </p:spPr>
        <p:txBody>
          <a:bodyPr>
            <a:noAutofit/>
          </a:bodyPr>
          <a:lstStyle/>
          <a:p>
            <a:r>
              <a:rPr lang="en-US" sz="3200" dirty="0" smtClean="0"/>
              <a:t>Breusch-Pagan </a:t>
            </a:r>
            <a:r>
              <a:rPr lang="en-US" sz="3200" dirty="0"/>
              <a:t>Test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1E1C-DF0A-20C9-500E-E854AE5D8A9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2947" y="1710660"/>
            <a:ext cx="5777953" cy="4753935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GT Walsheim LC" pitchFamily="2" charset="0"/>
                <a:cs typeface="GT Walsheim LC" pitchFamily="2" charset="0"/>
              </a:rPr>
              <a:t>Calculate residuals from the regression model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Square 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the residuals to measure their size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Regress 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squared residuals on independent variables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GT Walsheim LC" pitchFamily="2" charset="0"/>
                <a:cs typeface="GT Walsheim LC" pitchFamily="2" charset="0"/>
              </a:rPr>
              <a:t>Calculate the </a:t>
            </a:r>
            <a:r>
              <a:rPr lang="en-US" b="1" dirty="0">
                <a:latin typeface="GT Walsheim LC" pitchFamily="2" charset="0"/>
                <a:cs typeface="GT Walsheim LC" pitchFamily="2" charset="0"/>
              </a:rPr>
              <a:t>test statistic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 (based on the Lagrange Multiplier approach) and derive a </a:t>
            </a:r>
            <a:r>
              <a:rPr lang="en-US" b="1" dirty="0">
                <a:latin typeface="GT Walsheim LC" pitchFamily="2" charset="0"/>
                <a:cs typeface="GT Walsheim LC" pitchFamily="2" charset="0"/>
              </a:rPr>
              <a:t>p-value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 smtClean="0">
                <a:latin typeface="GT Walsheim LC" pitchFamily="2" charset="0"/>
                <a:cs typeface="GT Walsheim LC" pitchFamily="2" charset="0"/>
              </a:rPr>
              <a:t>Hypotheses:</a:t>
            </a:r>
          </a:p>
          <a:p>
            <a:pPr marL="742950" lvl="2" indent="-285750">
              <a:buFont typeface="Wingdings" panose="05000000000000000000" pitchFamily="2" charset="2"/>
              <a:buChar char="Ø"/>
            </a:pPr>
            <a:r>
              <a:rPr lang="en-GB" sz="1800" dirty="0" smtClean="0">
                <a:latin typeface="GT Walsheim LC" pitchFamily="2" charset="0"/>
                <a:cs typeface="GT Walsheim LC" pitchFamily="2" charset="0"/>
              </a:rPr>
              <a:t>H₀: </a:t>
            </a:r>
            <a:r>
              <a:rPr lang="en-GB" sz="1800" dirty="0">
                <a:latin typeface="GT Walsheim LC" pitchFamily="2" charset="0"/>
                <a:cs typeface="GT Walsheim LC" pitchFamily="2" charset="0"/>
              </a:rPr>
              <a:t>Residuals have equal variance (</a:t>
            </a:r>
            <a:r>
              <a:rPr lang="en-GB" sz="1800" dirty="0" smtClean="0">
                <a:latin typeface="GT Walsheim LC" pitchFamily="2" charset="0"/>
                <a:cs typeface="GT Walsheim LC" pitchFamily="2" charset="0"/>
              </a:rPr>
              <a:t>homoscedasticity)</a:t>
            </a:r>
          </a:p>
          <a:p>
            <a:pPr marL="742950" lvl="2" indent="-285750">
              <a:buFont typeface="Wingdings" panose="05000000000000000000" pitchFamily="2" charset="2"/>
              <a:buChar char="Ø"/>
            </a:pPr>
            <a:r>
              <a:rPr lang="en-GB" sz="1800" dirty="0" smtClean="0">
                <a:latin typeface="GT Walsheim LC" pitchFamily="2" charset="0"/>
                <a:cs typeface="GT Walsheim LC" pitchFamily="2" charset="0"/>
              </a:rPr>
              <a:t>H₁: </a:t>
            </a:r>
            <a:r>
              <a:rPr lang="en-GB" sz="1800" dirty="0">
                <a:latin typeface="GT Walsheim LC" pitchFamily="2" charset="0"/>
                <a:cs typeface="GT Walsheim LC" pitchFamily="2" charset="0"/>
              </a:rPr>
              <a:t>Residuals do not have equal variance (heteroscedasticity).</a:t>
            </a:r>
            <a:endParaRPr lang="en-GB" sz="1800" dirty="0">
              <a:latin typeface="GT Walsheim LC" pitchFamily="2" charset="0"/>
              <a:cs typeface="GT Walsheim LC" pitchFamily="2" charset="0"/>
            </a:endParaRPr>
          </a:p>
        </p:txBody>
      </p:sp>
      <p:pic>
        <p:nvPicPr>
          <p:cNvPr id="6" name="Picture Placeholder 5" descr="A close-up of a grid">
            <a:extLst>
              <a:ext uri="{FF2B5EF4-FFF2-40B4-BE49-F238E27FC236}">
                <a16:creationId xmlns:a16="http://schemas.microsoft.com/office/drawing/2014/main" id="{625D4B0A-E11C-A89E-AD42-E9AC938E49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054" r="16054"/>
          <a:stretch/>
        </p:blipFill>
        <p:spPr>
          <a:xfrm>
            <a:off x="6828440" y="996696"/>
            <a:ext cx="5363561" cy="4864608"/>
          </a:xfrm>
        </p:spPr>
      </p:pic>
    </p:spTree>
    <p:extLst>
      <p:ext uri="{BB962C8B-B14F-4D97-AF65-F5344CB8AC3E}">
        <p14:creationId xmlns:p14="http://schemas.microsoft.com/office/powerpoint/2010/main" val="3878011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7FCD81-6E05-0E1D-6F27-A02F7126A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6697"/>
            <a:ext cx="5779081" cy="967570"/>
          </a:xfrm>
        </p:spPr>
        <p:txBody>
          <a:bodyPr>
            <a:noAutofit/>
          </a:bodyPr>
          <a:lstStyle/>
          <a:p>
            <a:r>
              <a:rPr lang="en-US" sz="3200" dirty="0"/>
              <a:t>Test Results (Homoscedastic Cases)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1E1C-DF0A-20C9-500E-E854AE5D8A9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0" y="2082800"/>
            <a:ext cx="5777953" cy="3778503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GT Walsheim LC" pitchFamily="2" charset="0"/>
                <a:cs typeface="GT Walsheim LC" pitchFamily="2" charset="0"/>
              </a:rPr>
              <a:t>Goldfeld-Quandt: p =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0.701 &gt; 0.05 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→ fail to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reject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 H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₀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implying Homoscedasticity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Breusch-Pagan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: p =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0.659 &gt; 0.05  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→ fail to reject H₀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 </a:t>
            </a:r>
            <a:r>
              <a:rPr lang="en-GB" dirty="0" smtClean="0">
                <a:latin typeface="GT Walsheim LC" pitchFamily="2" charset="0"/>
                <a:cs typeface="GT Walsheim LC" pitchFamily="2" charset="0"/>
              </a:rPr>
              <a:t>implying homoscedasticity</a:t>
            </a:r>
            <a:endParaRPr lang="en-GB" dirty="0">
              <a:latin typeface="GT Walsheim LC" pitchFamily="2" charset="0"/>
              <a:cs typeface="GT Walsheim LC" pitchFamily="2" charset="0"/>
            </a:endParaRPr>
          </a:p>
        </p:txBody>
      </p:sp>
      <p:pic>
        <p:nvPicPr>
          <p:cNvPr id="6" name="Picture Placeholder 5" descr="A close-up of a grid">
            <a:extLst>
              <a:ext uri="{FF2B5EF4-FFF2-40B4-BE49-F238E27FC236}">
                <a16:creationId xmlns:a16="http://schemas.microsoft.com/office/drawing/2014/main" id="{625D4B0A-E11C-A89E-AD42-E9AC938E49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054" r="16054"/>
          <a:stretch/>
        </p:blipFill>
        <p:spPr>
          <a:xfrm>
            <a:off x="6828440" y="996696"/>
            <a:ext cx="5363561" cy="4864608"/>
          </a:xfrm>
        </p:spPr>
      </p:pic>
    </p:spTree>
    <p:extLst>
      <p:ext uri="{BB962C8B-B14F-4D97-AF65-F5344CB8AC3E}">
        <p14:creationId xmlns:p14="http://schemas.microsoft.com/office/powerpoint/2010/main" val="2694501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7FCD81-6E05-0E1D-6F27-A02F7126A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6697"/>
            <a:ext cx="5779081" cy="967570"/>
          </a:xfrm>
        </p:spPr>
        <p:txBody>
          <a:bodyPr>
            <a:noAutofit/>
          </a:bodyPr>
          <a:lstStyle/>
          <a:p>
            <a:r>
              <a:rPr lang="en-US" sz="3200" dirty="0" smtClean="0"/>
              <a:t>Breusch-Pagan </a:t>
            </a:r>
            <a:r>
              <a:rPr lang="en-US" sz="3200" dirty="0"/>
              <a:t>Test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1E1C-DF0A-20C9-500E-E854AE5D8A9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0" y="2082800"/>
            <a:ext cx="5777953" cy="3778503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GT Walsheim LC" pitchFamily="2" charset="0"/>
                <a:cs typeface="GT Walsheim LC" pitchFamily="2" charset="0"/>
              </a:rPr>
              <a:t>Goldfeld-Quandtp ≈ 1.22e-9 → reject H₀ (heteroscedasticity)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GT Walsheim LC" pitchFamily="2" charset="0"/>
                <a:cs typeface="GT Walsheim LC" pitchFamily="2" charset="0"/>
              </a:rPr>
              <a:t>Breusch-Pagan: p = 0.014 → reject H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₀  </a:t>
            </a:r>
            <a:r>
              <a:rPr lang="en-GB" dirty="0" smtClean="0">
                <a:latin typeface="GT Walsheim LC" pitchFamily="2" charset="0"/>
                <a:cs typeface="GT Walsheim LC" pitchFamily="2" charset="0"/>
              </a:rPr>
              <a:t>(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heteroscedasticity</a:t>
            </a:r>
            <a:r>
              <a:rPr lang="en-GB" dirty="0" smtClean="0">
                <a:latin typeface="GT Walsheim LC" pitchFamily="2" charset="0"/>
                <a:cs typeface="GT Walsheim LC" pitchFamily="2" charset="0"/>
              </a:rPr>
              <a:t>)</a:t>
            </a:r>
            <a:endParaRPr lang="en-GB" dirty="0">
              <a:latin typeface="GT Walsheim LC" pitchFamily="2" charset="0"/>
              <a:cs typeface="GT Walsheim LC" pitchFamily="2" charset="0"/>
            </a:endParaRPr>
          </a:p>
        </p:txBody>
      </p:sp>
      <p:pic>
        <p:nvPicPr>
          <p:cNvPr id="6" name="Picture Placeholder 5" descr="A close-up of a grid">
            <a:extLst>
              <a:ext uri="{FF2B5EF4-FFF2-40B4-BE49-F238E27FC236}">
                <a16:creationId xmlns:a16="http://schemas.microsoft.com/office/drawing/2014/main" id="{625D4B0A-E11C-A89E-AD42-E9AC938E49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054" r="16054"/>
          <a:stretch/>
        </p:blipFill>
        <p:spPr>
          <a:xfrm>
            <a:off x="6828440" y="996696"/>
            <a:ext cx="5363561" cy="4864608"/>
          </a:xfrm>
        </p:spPr>
      </p:pic>
    </p:spTree>
    <p:extLst>
      <p:ext uri="{BB962C8B-B14F-4D97-AF65-F5344CB8AC3E}">
        <p14:creationId xmlns:p14="http://schemas.microsoft.com/office/powerpoint/2010/main" val="734520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619F37-723B-00F0-1CD9-21C3C9488B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0624" y="5319551"/>
            <a:ext cx="9916932" cy="78638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5" name="Picture Placeholder 4" descr="A close-up of a network">
            <a:extLst>
              <a:ext uri="{FF2B5EF4-FFF2-40B4-BE49-F238E27FC236}">
                <a16:creationId xmlns:a16="http://schemas.microsoft.com/office/drawing/2014/main" id="{1C3420C8-E71D-2DEF-C553-090F74B4D66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52" b="3252"/>
          <a:stretch/>
        </p:blipFill>
        <p:spPr>
          <a:xfrm>
            <a:off x="0" y="599361"/>
            <a:ext cx="11001375" cy="4114800"/>
          </a:xfrm>
        </p:spPr>
      </p:pic>
    </p:spTree>
    <p:extLst>
      <p:ext uri="{BB962C8B-B14F-4D97-AF65-F5344CB8AC3E}">
        <p14:creationId xmlns:p14="http://schemas.microsoft.com/office/powerpoint/2010/main" val="2193201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C7084-C959-6935-0D99-455326A78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1017594"/>
            <a:ext cx="9424848" cy="4572000"/>
          </a:xfrm>
        </p:spPr>
        <p:txBody>
          <a:bodyPr/>
          <a:lstStyle/>
          <a:p>
            <a:r>
              <a:rPr lang="en-US" dirty="0" smtClean="0"/>
              <a:t>001: Definitions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676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9145F-19F3-62BD-45B1-BCE975DDD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0854" y="0"/>
            <a:ext cx="6813300" cy="889385"/>
          </a:xfrm>
        </p:spPr>
        <p:txBody>
          <a:bodyPr/>
          <a:lstStyle/>
          <a:p>
            <a:r>
              <a:rPr lang="en-US" dirty="0" smtClean="0"/>
              <a:t>DEFINATIONS </a:t>
            </a:r>
            <a:endParaRPr lang="en-US" dirty="0"/>
          </a:p>
        </p:txBody>
      </p:sp>
      <p:pic>
        <p:nvPicPr>
          <p:cNvPr id="8" name="Picture Placeholder 7" descr="A close-up of a metal surface with ridges&#10;">
            <a:extLst>
              <a:ext uri="{FF2B5EF4-FFF2-40B4-BE49-F238E27FC236}">
                <a16:creationId xmlns:a16="http://schemas.microsoft.com/office/drawing/2014/main" id="{D6765182-5DF1-100F-689E-E034959A154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773" r="29773"/>
          <a:stretch/>
        </p:blipFill>
        <p:spPr>
          <a:xfrm>
            <a:off x="1" y="1116419"/>
            <a:ext cx="3338622" cy="427428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685D94-AADC-B5C4-3A9B-759B877D3BD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46967" y="1066800"/>
            <a:ext cx="8545032" cy="5554133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GT Walsheim LC" pitchFamily="2" charset="0"/>
                <a:cs typeface="GT Walsheim LC" pitchFamily="2" charset="0"/>
              </a:rPr>
              <a:t>Homoscedasticity</a:t>
            </a:r>
            <a:r>
              <a:rPr lang="en-US" sz="1800" b="1" dirty="0" smtClean="0">
                <a:latin typeface="GT Walsheim LC" pitchFamily="2" charset="0"/>
                <a:cs typeface="GT Walsheim LC" pitchFamily="2" charset="0"/>
              </a:rPr>
              <a:t>/ </a:t>
            </a:r>
            <a:r>
              <a:rPr lang="en-US" sz="1800" b="1" dirty="0">
                <a:latin typeface="GT Walsheim LC" pitchFamily="2" charset="0"/>
                <a:cs typeface="GT Walsheim LC" pitchFamily="2" charset="0"/>
              </a:rPr>
              <a:t>Homoskedasticity (Equal Variance</a:t>
            </a:r>
            <a:r>
              <a:rPr lang="en-US" sz="1800" b="1" dirty="0" smtClean="0">
                <a:latin typeface="GT Walsheim LC" pitchFamily="2" charset="0"/>
                <a:cs typeface="GT Walsheim LC" pitchFamily="2" charset="0"/>
              </a:rPr>
              <a:t>) :</a:t>
            </a:r>
            <a:r>
              <a:rPr lang="en-US" sz="1800" dirty="0" smtClean="0">
                <a:latin typeface="GT Walsheim LC" pitchFamily="2" charset="0"/>
                <a:cs typeface="GT Walsheim LC" pitchFamily="2" charset="0"/>
              </a:rPr>
              <a:t> </a:t>
            </a:r>
            <a:r>
              <a:rPr lang="en-US" sz="1800" dirty="0">
                <a:latin typeface="GT Walsheim LC" pitchFamily="2" charset="0"/>
                <a:cs typeface="GT Walsheim LC" pitchFamily="2" charset="0"/>
              </a:rPr>
              <a:t>The variance of the error terms (residuals) is constant across all values of the independent variable(s).</a:t>
            </a:r>
          </a:p>
          <a:p>
            <a:r>
              <a:rPr lang="en-US" sz="1800" b="1" dirty="0">
                <a:latin typeface="GT Walsheim LC" pitchFamily="2" charset="0"/>
                <a:cs typeface="GT Walsheim LC" pitchFamily="2" charset="0"/>
              </a:rPr>
              <a:t>Heteroscedasticity / Heteroskedasticity (Unequal </a:t>
            </a:r>
            <a:r>
              <a:rPr lang="en-US" sz="1800" b="1" dirty="0" smtClean="0">
                <a:latin typeface="GT Walsheim LC" pitchFamily="2" charset="0"/>
                <a:cs typeface="GT Walsheim LC" pitchFamily="2" charset="0"/>
              </a:rPr>
              <a:t>Variance)</a:t>
            </a:r>
            <a:r>
              <a:rPr lang="en-US" sz="1800" dirty="0">
                <a:latin typeface="GT Walsheim LC" pitchFamily="2" charset="0"/>
                <a:cs typeface="GT Walsheim LC" pitchFamily="2" charset="0"/>
              </a:rPr>
              <a:t> </a:t>
            </a:r>
            <a:r>
              <a:rPr lang="en-US" sz="1800" dirty="0" smtClean="0">
                <a:latin typeface="GT Walsheim LC" pitchFamily="2" charset="0"/>
                <a:cs typeface="GT Walsheim LC" pitchFamily="2" charset="0"/>
              </a:rPr>
              <a:t>- The </a:t>
            </a:r>
            <a:r>
              <a:rPr lang="en-US" sz="1800" dirty="0">
                <a:latin typeface="GT Walsheim LC" pitchFamily="2" charset="0"/>
                <a:cs typeface="GT Walsheim LC" pitchFamily="2" charset="0"/>
              </a:rPr>
              <a:t>variance of the error terms (residuals) is not constant across values of the independent variable(s</a:t>
            </a:r>
            <a:r>
              <a:rPr lang="en-US" sz="1800" dirty="0" smtClean="0">
                <a:latin typeface="GT Walsheim LC" pitchFamily="2" charset="0"/>
                <a:cs typeface="GT Walsheim LC" pitchFamily="2" charset="0"/>
              </a:rPr>
              <a:t>).</a:t>
            </a:r>
          </a:p>
          <a:p>
            <a:r>
              <a:rPr lang="en-US" sz="1800" b="1" dirty="0">
                <a:latin typeface="GT Walsheim LC" pitchFamily="2" charset="0"/>
                <a:cs typeface="GT Walsheim LC" pitchFamily="2" charset="0"/>
              </a:rPr>
              <a:t>Target (</a:t>
            </a:r>
            <a:r>
              <a:rPr lang="en-US" sz="1800" b="1" dirty="0" smtClean="0">
                <a:latin typeface="GT Walsheim LC" pitchFamily="2" charset="0"/>
                <a:cs typeface="GT Walsheim LC" pitchFamily="2" charset="0"/>
              </a:rPr>
              <a:t>y) </a:t>
            </a:r>
            <a:r>
              <a:rPr lang="en-US" sz="1800" dirty="0" smtClean="0">
                <a:latin typeface="GT Walsheim LC" pitchFamily="2" charset="0"/>
                <a:cs typeface="GT Walsheim LC" pitchFamily="2" charset="0"/>
              </a:rPr>
              <a:t>- What </a:t>
            </a:r>
            <a:r>
              <a:rPr lang="en-US" sz="1800" dirty="0">
                <a:latin typeface="GT Walsheim LC" pitchFamily="2" charset="0"/>
                <a:cs typeface="GT Walsheim LC" pitchFamily="2" charset="0"/>
              </a:rPr>
              <a:t>we are trying to predict</a:t>
            </a:r>
            <a:r>
              <a:rPr lang="en-US" sz="1800" dirty="0" smtClean="0">
                <a:latin typeface="GT Walsheim LC" pitchFamily="2" charset="0"/>
                <a:cs typeface="GT Walsheim LC" pitchFamily="2" charset="0"/>
              </a:rPr>
              <a:t>.</a:t>
            </a:r>
          </a:p>
          <a:p>
            <a:r>
              <a:rPr lang="en-US" sz="1800" b="1" dirty="0">
                <a:latin typeface="GT Walsheim LC" pitchFamily="2" charset="0"/>
                <a:cs typeface="GT Walsheim LC" pitchFamily="2" charset="0"/>
              </a:rPr>
              <a:t>Feature (</a:t>
            </a:r>
            <a:r>
              <a:rPr lang="en-US" sz="1800" b="1" dirty="0" smtClean="0">
                <a:latin typeface="GT Walsheim LC" pitchFamily="2" charset="0"/>
                <a:cs typeface="GT Walsheim LC" pitchFamily="2" charset="0"/>
              </a:rPr>
              <a:t>x) </a:t>
            </a:r>
            <a:r>
              <a:rPr lang="en-US" sz="1800" dirty="0" smtClean="0">
                <a:latin typeface="GT Walsheim LC" pitchFamily="2" charset="0"/>
                <a:cs typeface="GT Walsheim LC" pitchFamily="2" charset="0"/>
              </a:rPr>
              <a:t>- Input </a:t>
            </a:r>
            <a:r>
              <a:rPr lang="en-US" sz="1800" dirty="0">
                <a:latin typeface="GT Walsheim LC" pitchFamily="2" charset="0"/>
                <a:cs typeface="GT Walsheim LC" pitchFamily="2" charset="0"/>
              </a:rPr>
              <a:t>variable that we use to predict the target</a:t>
            </a:r>
            <a:r>
              <a:rPr lang="en-US" sz="1800" dirty="0" smtClean="0">
                <a:latin typeface="GT Walsheim LC" pitchFamily="2" charset="0"/>
                <a:cs typeface="GT Walsheim LC" pitchFamily="2" charset="0"/>
              </a:rPr>
              <a:t>.</a:t>
            </a:r>
          </a:p>
          <a:p>
            <a:r>
              <a:rPr lang="en-US" sz="1800" b="1" dirty="0" smtClean="0">
                <a:latin typeface="GT Walsheim LC" pitchFamily="2" charset="0"/>
                <a:cs typeface="GT Walsheim LC" pitchFamily="2" charset="0"/>
              </a:rPr>
              <a:t>Residual</a:t>
            </a:r>
            <a:r>
              <a:rPr lang="en-US" sz="1800" dirty="0" smtClean="0">
                <a:latin typeface="GT Walsheim LC" pitchFamily="2" charset="0"/>
                <a:cs typeface="GT Walsheim LC" pitchFamily="2" charset="0"/>
              </a:rPr>
              <a:t> - The </a:t>
            </a:r>
            <a:r>
              <a:rPr lang="en-US" sz="1800" dirty="0">
                <a:latin typeface="GT Walsheim LC" pitchFamily="2" charset="0"/>
                <a:cs typeface="GT Walsheim LC" pitchFamily="2" charset="0"/>
              </a:rPr>
              <a:t>error between what the model predicts and the actual value:</a:t>
            </a:r>
          </a:p>
          <a:p>
            <a:pPr marL="571500" lvl="1" indent="-342900">
              <a:buFont typeface="Wingdings" panose="05000000000000000000" pitchFamily="2" charset="2"/>
              <a:buChar char="q"/>
            </a:pP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       Residual</a:t>
            </a:r>
            <a:r>
              <a:rPr lang="en-US" b="1" dirty="0" smtClean="0">
                <a:latin typeface="GT Walsheim LC" pitchFamily="2" charset="0"/>
                <a:cs typeface="GT Walsheim LC" pitchFamily="2" charset="0"/>
              </a:rPr>
              <a:t>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= Actual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 Value−Predicted 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Value</a:t>
            </a:r>
          </a:p>
          <a:p>
            <a:endParaRPr lang="en-US" sz="1800" dirty="0">
              <a:latin typeface="GT Walsheim LC" pitchFamily="2" charset="0"/>
              <a:cs typeface="GT Walsheim LC" pitchFamily="2" charset="0"/>
            </a:endParaRPr>
          </a:p>
          <a:p>
            <a:endParaRPr lang="en-US" sz="1800" dirty="0" smtClean="0">
              <a:latin typeface="GT Walsheim LC" pitchFamily="2" charset="0"/>
              <a:cs typeface="GT Walsheim LC" pitchFamily="2" charset="0"/>
            </a:endParaRPr>
          </a:p>
          <a:p>
            <a:endParaRPr lang="en-US" sz="1800" dirty="0">
              <a:latin typeface="GT Walsheim LC" pitchFamily="2" charset="0"/>
              <a:cs typeface="GT Walsheim LC" pitchFamily="2" charset="0"/>
            </a:endParaRPr>
          </a:p>
          <a:p>
            <a:endParaRPr lang="en-US" sz="1800" dirty="0">
              <a:latin typeface="GT Walsheim LC" pitchFamily="2" charset="0"/>
              <a:cs typeface="GT Walsheim LC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693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C7084-C959-6935-0D99-455326A78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1017594"/>
            <a:ext cx="9424848" cy="4572000"/>
          </a:xfrm>
        </p:spPr>
        <p:txBody>
          <a:bodyPr/>
          <a:lstStyle/>
          <a:p>
            <a:r>
              <a:rPr lang="en-GB" dirty="0" smtClean="0"/>
              <a:t>002: </a:t>
            </a:r>
            <a:r>
              <a:rPr lang="en-US" dirty="0"/>
              <a:t>Visualizing Error Variance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885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7FCD81-6E05-0E1D-6F27-A02F7126A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6697"/>
            <a:ext cx="5779081" cy="967570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vs Target Plot (Simple </a:t>
            </a:r>
            <a:r>
              <a:rPr lang="en-US" dirty="0" smtClean="0"/>
              <a:t>Regression Only)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1E1C-DF0A-20C9-500E-E854AE5D8A9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0" y="2082800"/>
            <a:ext cx="5777953" cy="3778503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Plot 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X (feature) vs Y (target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Homoscedastic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: Scatter is evenly spread around trend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line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Heteroscedastic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: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Scatter 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forms cone shape (spread increases with X)</a:t>
            </a:r>
            <a:endParaRPr lang="en-US" dirty="0">
              <a:latin typeface="GT Walsheim LC" pitchFamily="2" charset="0"/>
              <a:cs typeface="GT Walsheim LC" pitchFamily="2" charset="0"/>
            </a:endParaRPr>
          </a:p>
        </p:txBody>
      </p:sp>
      <p:pic>
        <p:nvPicPr>
          <p:cNvPr id="6" name="Picture Placeholder 5" descr="A close-up of a grid">
            <a:extLst>
              <a:ext uri="{FF2B5EF4-FFF2-40B4-BE49-F238E27FC236}">
                <a16:creationId xmlns:a16="http://schemas.microsoft.com/office/drawing/2014/main" id="{625D4B0A-E11C-A89E-AD42-E9AC938E49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054" r="16054"/>
          <a:stretch/>
        </p:blipFill>
        <p:spPr>
          <a:xfrm>
            <a:off x="6828440" y="996696"/>
            <a:ext cx="5363561" cy="4864608"/>
          </a:xfrm>
        </p:spPr>
      </p:pic>
    </p:spTree>
    <p:extLst>
      <p:ext uri="{BB962C8B-B14F-4D97-AF65-F5344CB8AC3E}">
        <p14:creationId xmlns:p14="http://schemas.microsoft.com/office/powerpoint/2010/main" val="2190041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9867"/>
            <a:ext cx="5926667" cy="49106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867" y="778933"/>
            <a:ext cx="5774266" cy="5283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7200" y="297712"/>
            <a:ext cx="4890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Homoscedastic Plot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113181" y="297712"/>
            <a:ext cx="428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Heteroscedastic Plot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990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7FCD81-6E05-0E1D-6F27-A02F7126A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6697"/>
            <a:ext cx="5779081" cy="967570"/>
          </a:xfrm>
        </p:spPr>
        <p:txBody>
          <a:bodyPr>
            <a:noAutofit/>
          </a:bodyPr>
          <a:lstStyle/>
          <a:p>
            <a:r>
              <a:rPr lang="en-US" sz="3200" dirty="0"/>
              <a:t>Residual </a:t>
            </a:r>
            <a:r>
              <a:rPr lang="en-US" sz="3200" dirty="0" smtClean="0"/>
              <a:t>Plot(Simple/Multiple </a:t>
            </a:r>
            <a:r>
              <a:rPr lang="en-US" sz="3200" dirty="0"/>
              <a:t>Regression))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1E1C-DF0A-20C9-500E-E854AE5D8A9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0" y="2082800"/>
            <a:ext cx="5777953" cy="3778503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GT Walsheim LC" pitchFamily="2" charset="0"/>
                <a:cs typeface="GT Walsheim LC" pitchFamily="2" charset="0"/>
              </a:rPr>
              <a:t>Plot predicted values vs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residuals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Homoscedastic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: Residuals form horizontal </a:t>
            </a: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band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latin typeface="GT Walsheim LC" pitchFamily="2" charset="0"/>
                <a:cs typeface="GT Walsheim LC" pitchFamily="2" charset="0"/>
              </a:rPr>
              <a:t>Heteroscedastic</a:t>
            </a:r>
            <a:r>
              <a:rPr lang="en-US" dirty="0">
                <a:latin typeface="GT Walsheim LC" pitchFamily="2" charset="0"/>
                <a:cs typeface="GT Walsheim LC" pitchFamily="2" charset="0"/>
              </a:rPr>
              <a:t>: Residuals fan out or show non-constant pattern</a:t>
            </a:r>
            <a:endParaRPr lang="en-US" dirty="0">
              <a:latin typeface="GT Walsheim LC" pitchFamily="2" charset="0"/>
              <a:cs typeface="GT Walsheim LC" pitchFamily="2" charset="0"/>
            </a:endParaRPr>
          </a:p>
        </p:txBody>
      </p:sp>
      <p:pic>
        <p:nvPicPr>
          <p:cNvPr id="6" name="Picture Placeholder 5" descr="A close-up of a grid">
            <a:extLst>
              <a:ext uri="{FF2B5EF4-FFF2-40B4-BE49-F238E27FC236}">
                <a16:creationId xmlns:a16="http://schemas.microsoft.com/office/drawing/2014/main" id="{625D4B0A-E11C-A89E-AD42-E9AC938E49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054" r="16054"/>
          <a:stretch/>
        </p:blipFill>
        <p:spPr>
          <a:xfrm>
            <a:off x="6828440" y="996696"/>
            <a:ext cx="5363561" cy="4864608"/>
          </a:xfrm>
        </p:spPr>
      </p:pic>
    </p:spTree>
    <p:extLst>
      <p:ext uri="{BB962C8B-B14F-4D97-AF65-F5344CB8AC3E}">
        <p14:creationId xmlns:p14="http://schemas.microsoft.com/office/powerpoint/2010/main" val="126748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57200" y="297712"/>
            <a:ext cx="4890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GT Walsheim LC" pitchFamily="2" charset="0"/>
                <a:cs typeface="GT Walsheim LC" pitchFamily="2" charset="0"/>
              </a:rPr>
              <a:t>Homoscedastic/ Even Plot</a:t>
            </a:r>
            <a:endParaRPr lang="en-US" dirty="0">
              <a:latin typeface="GT Walsheim LC" pitchFamily="2" charset="0"/>
              <a:cs typeface="GT Walsheim LC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13181" y="297712"/>
            <a:ext cx="428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GT Walsheim LC" pitchFamily="2" charset="0"/>
                <a:cs typeface="GT Walsheim LC" pitchFamily="2" charset="0"/>
              </a:rPr>
              <a:t>Heteroscedastic/ cone-shaped Plot</a:t>
            </a:r>
            <a:endParaRPr lang="en-US" dirty="0">
              <a:latin typeface="GT Walsheim LC" pitchFamily="2" charset="0"/>
              <a:cs typeface="GT Walsheim LC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13" y="806091"/>
            <a:ext cx="5703288" cy="51442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0" y="982133"/>
            <a:ext cx="5689600" cy="459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785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C7084-C959-6935-0D99-455326A78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1017594"/>
            <a:ext cx="9424848" cy="4572000"/>
          </a:xfrm>
        </p:spPr>
        <p:txBody>
          <a:bodyPr/>
          <a:lstStyle/>
          <a:p>
            <a:r>
              <a:rPr lang="en-GB" dirty="0" smtClean="0"/>
              <a:t>003: </a:t>
            </a:r>
            <a:r>
              <a:rPr lang="en-US" dirty="0"/>
              <a:t>Statistical Tests for Homoscedasticity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476542"/>
      </p:ext>
    </p:extLst>
  </p:cSld>
  <p:clrMapOvr>
    <a:masterClrMapping/>
  </p:clrMapOvr>
</p:sld>
</file>

<file path=ppt/theme/theme1.xml><?xml version="1.0" encoding="utf-8"?>
<a:theme xmlns:a="http://schemas.openxmlformats.org/drawingml/2006/main" name="Sleek Blue">
  <a:themeElements>
    <a:clrScheme name="Sleek Blue 1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B43D7"/>
      </a:accent1>
      <a:accent2>
        <a:srgbClr val="819CEA"/>
      </a:accent2>
      <a:accent3>
        <a:srgbClr val="D17DEA"/>
      </a:accent3>
      <a:accent4>
        <a:srgbClr val="B0D016"/>
      </a:accent4>
      <a:accent5>
        <a:srgbClr val="E0ED79"/>
      </a:accent5>
      <a:accent6>
        <a:srgbClr val="ED4007"/>
      </a:accent6>
      <a:hlink>
        <a:srgbClr val="467886"/>
      </a:hlink>
      <a:folHlink>
        <a:srgbClr val="96607D"/>
      </a:folHlink>
    </a:clrScheme>
    <a:fontScheme name="Custom 12">
      <a:majorFont>
        <a:latin typeface="Raleway Medium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eek corporate finance presentation _DN" id="{60287103-DA95-433E-9503-856E904EB8F1}" vid="{C056614C-1472-45CA-BDD4-5DE3FC7905E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C4B9AF2-5B11-48FF-A8A8-964B2D972562}">
  <ds:schemaRefs>
    <ds:schemaRef ds:uri="http://purl.org/dc/terms/"/>
    <ds:schemaRef ds:uri="71af3243-3dd4-4a8d-8c0d-dd76da1f02a5"/>
    <ds:schemaRef ds:uri="http://schemas.microsoft.com/sharepoint/v3"/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230e9df3-be65-4c73-a93b-d1236ebd677e"/>
    <ds:schemaRef ds:uri="16c05727-aa75-4e4a-9b5f-8a80a1165891"/>
  </ds:schemaRefs>
</ds:datastoreItem>
</file>

<file path=customXml/itemProps2.xml><?xml version="1.0" encoding="utf-8"?>
<ds:datastoreItem xmlns:ds="http://schemas.openxmlformats.org/officeDocument/2006/customXml" ds:itemID="{37DD590A-8042-4F36-843F-743A8DB178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D3C292-02F4-47E7-8C9A-CA6D9A938157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708</TotalTime>
  <Words>376</Words>
  <Application>Microsoft Office PowerPoint</Application>
  <PresentationFormat>Widescreen</PresentationFormat>
  <Paragraphs>48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Aptos</vt:lpstr>
      <vt:lpstr>Arial</vt:lpstr>
      <vt:lpstr>Century Gothic</vt:lpstr>
      <vt:lpstr>GT Walsheim LC</vt:lpstr>
      <vt:lpstr>Raleway</vt:lpstr>
      <vt:lpstr>Raleway Medium</vt:lpstr>
      <vt:lpstr>Wingdings</vt:lpstr>
      <vt:lpstr>Sleek Blue</vt:lpstr>
      <vt:lpstr>Homoscedasticity &amp; Heteroscedasticity Analysis</vt:lpstr>
      <vt:lpstr>001: Definitions</vt:lpstr>
      <vt:lpstr>DEFINATIONS </vt:lpstr>
      <vt:lpstr>002: Visualizing Error Variance</vt:lpstr>
      <vt:lpstr>Feature vs Target Plot (Simple Regression Only)</vt:lpstr>
      <vt:lpstr>PowerPoint Presentation</vt:lpstr>
      <vt:lpstr>Residual Plot(Simple/Multiple Regression))</vt:lpstr>
      <vt:lpstr>PowerPoint Presentation</vt:lpstr>
      <vt:lpstr>003: Statistical Tests for Homoscedasticity</vt:lpstr>
      <vt:lpstr>Goldfeld-Quandt Test</vt:lpstr>
      <vt:lpstr>Breusch-Pagan Test</vt:lpstr>
      <vt:lpstr>Test Results (Homoscedastic Cases)</vt:lpstr>
      <vt:lpstr>Breusch-Pagan Test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Homoscedasticity &amp; Heteroscedasticity Analysis</dc:title>
  <dc:creator>Elizabeth Gichure</dc:creator>
  <cp:lastModifiedBy>Elizabeth Gichure</cp:lastModifiedBy>
  <cp:revision>8</cp:revision>
  <dcterms:created xsi:type="dcterms:W3CDTF">2024-06-26T20:20:27Z</dcterms:created>
  <dcterms:modified xsi:type="dcterms:W3CDTF">2025-09-02T16:16:49Z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